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308" r:id="rId2"/>
    <p:sldId id="384" r:id="rId3"/>
    <p:sldId id="260" r:id="rId4"/>
    <p:sldId id="258" r:id="rId5"/>
    <p:sldId id="355" r:id="rId6"/>
    <p:sldId id="375" r:id="rId7"/>
    <p:sldId id="320" r:id="rId8"/>
    <p:sldId id="322" r:id="rId9"/>
    <p:sldId id="336" r:id="rId10"/>
    <p:sldId id="390" r:id="rId11"/>
    <p:sldId id="382" r:id="rId12"/>
    <p:sldId id="388" r:id="rId13"/>
    <p:sldId id="389" r:id="rId14"/>
    <p:sldId id="323" r:id="rId15"/>
    <p:sldId id="370" r:id="rId16"/>
    <p:sldId id="372" r:id="rId17"/>
    <p:sldId id="392" r:id="rId18"/>
    <p:sldId id="391" r:id="rId19"/>
    <p:sldId id="373" r:id="rId20"/>
  </p:sldIdLst>
  <p:sldSz cx="9144000" cy="5143500" type="screen16x9"/>
  <p:notesSz cx="6858000" cy="9144000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i="1" kern="1200">
        <a:solidFill>
          <a:schemeClr val="bg1"/>
        </a:solidFill>
        <a:latin typeface="Bank Gothic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16"/>
    <p:restoredTop sz="94590"/>
  </p:normalViewPr>
  <p:slideViewPr>
    <p:cSldViewPr>
      <p:cViewPr varScale="1">
        <p:scale>
          <a:sx n="102" d="100"/>
          <a:sy n="102" d="100"/>
        </p:scale>
        <p:origin x="176" y="664"/>
      </p:cViewPr>
      <p:guideLst>
        <p:guide orient="horz" pos="1620"/>
        <p:guide pos="2880"/>
      </p:guideLst>
    </p:cSldViewPr>
  </p:slideViewPr>
  <p:outlineViewPr>
    <p:cViewPr varScale="1">
      <p:scale>
        <a:sx n="170" d="200"/>
        <a:sy n="170" d="200"/>
      </p:scale>
      <p:origin x="0" y="-246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3DD4C4-A0E9-BF72-47F4-A691D45D166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F4A386-FE1F-6F31-70A1-3EBB5F03AD4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B64077F-8A48-644A-8B84-7815D64CA4AE}" type="datetimeFigureOut">
              <a:rPr lang="en-US"/>
              <a:pPr>
                <a:defRPr/>
              </a:pPr>
              <a:t>8/19/25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09A6AA-9EC1-2E33-92B6-973C49B83B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r>
              <a:rPr lang="en-US"/>
              <a:t>Aavara Innovaction Corp. 2020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3C8AD-9593-F25C-6BBB-E7E1198EE91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110C0D6-A39B-A847-BDF9-92D68D0532B2}" type="slidenum">
              <a:rPr lang="en-US" altLang="en-TW"/>
              <a:pPr>
                <a:defRPr/>
              </a:pPr>
              <a:t>‹#›</a:t>
            </a:fld>
            <a:endParaRPr lang="en-US" altLang="en-TW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">
            <a:extLst>
              <a:ext uri="{FF2B5EF4-FFF2-40B4-BE49-F238E27FC236}">
                <a16:creationId xmlns:a16="http://schemas.microsoft.com/office/drawing/2014/main" id="{F13E5524-F433-35BB-E018-091DF4F66A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5363" name="Text Box 2">
            <a:extLst>
              <a:ext uri="{FF2B5EF4-FFF2-40B4-BE49-F238E27FC236}">
                <a16:creationId xmlns:a16="http://schemas.microsoft.com/office/drawing/2014/main" id="{996840A6-9065-3361-3251-1E2FB298D9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5364" name="Text Box 3">
            <a:extLst>
              <a:ext uri="{FF2B5EF4-FFF2-40B4-BE49-F238E27FC236}">
                <a16:creationId xmlns:a16="http://schemas.microsoft.com/office/drawing/2014/main" id="{95BD9C3D-4B39-8849-72C0-52D81969A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5365" name="Rectangle 4">
            <a:extLst>
              <a:ext uri="{FF2B5EF4-FFF2-40B4-BE49-F238E27FC236}">
                <a16:creationId xmlns:a16="http://schemas.microsoft.com/office/drawing/2014/main" id="{893E7868-BCCE-C468-8F92-B0C43C86B03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2588" y="685800"/>
            <a:ext cx="6091237" cy="3427413"/>
          </a:xfrm>
          <a:prstGeom prst="rect">
            <a:avLst/>
          </a:prstGeom>
          <a:noFill/>
          <a:ln w="9360" cap="sq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38D7D826-2C02-20BF-0503-45C787C3CDD3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15367" name="Text Box 6">
            <a:extLst>
              <a:ext uri="{FF2B5EF4-FFF2-40B4-BE49-F238E27FC236}">
                <a16:creationId xmlns:a16="http://schemas.microsoft.com/office/drawing/2014/main" id="{CC909ACF-5138-3131-1A76-623818513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F20C6F66-67D2-5654-BDE5-FF8E45521A63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SzPct val="100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450071F-3557-974A-8F8F-F0071FFF26D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ＭＳ Ｐゴシック" charset="-128"/>
        <a:cs typeface="ＭＳ Ｐゴシック" charset="-128"/>
      </a:defRPr>
    </a:lvl1pPr>
    <a:lvl2pPr marL="37931725" indent="-37474525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ＭＳ Ｐゴシック" charset="-128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ＭＳ Ｐゴシック" charset="-128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ＭＳ Ｐゴシック" charset="-128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>
            <a:extLst>
              <a:ext uri="{FF2B5EF4-FFF2-40B4-BE49-F238E27FC236}">
                <a16:creationId xmlns:a16="http://schemas.microsoft.com/office/drawing/2014/main" id="{8010648F-02D1-D213-EC4C-EBE449A05C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Notes Placeholder 2">
            <a:extLst>
              <a:ext uri="{FF2B5EF4-FFF2-40B4-BE49-F238E27FC236}">
                <a16:creationId xmlns:a16="http://schemas.microsoft.com/office/drawing/2014/main" id="{8163CC32-A9C0-1D14-2231-432E3541B8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18435" name="Slide Number Placeholder 3">
            <a:extLst>
              <a:ext uri="{FF2B5EF4-FFF2-40B4-BE49-F238E27FC236}">
                <a16:creationId xmlns:a16="http://schemas.microsoft.com/office/drawing/2014/main" id="{F8267637-47CB-EAB4-3CC6-3C880D673560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fld id="{37C3023D-DCC3-A347-BDB5-CAEFFB9D38A2}" type="slidenum">
              <a:rPr lang="en-US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7">
            <a:extLst>
              <a:ext uri="{FF2B5EF4-FFF2-40B4-BE49-F238E27FC236}">
                <a16:creationId xmlns:a16="http://schemas.microsoft.com/office/drawing/2014/main" id="{0CB8B7FE-758E-4D47-B4E9-72601BF9C6F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01C9403E-9A30-D54A-B230-390FA9E522A6}" type="slidenum">
              <a:rPr lang="en-US" altLang="en-US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US" altLang="en-US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72707" name="Text Box 1">
            <a:extLst>
              <a:ext uri="{FF2B5EF4-FFF2-40B4-BE49-F238E27FC236}">
                <a16:creationId xmlns:a16="http://schemas.microsoft.com/office/drawing/2014/main" id="{492EC1E2-D324-5B45-82FB-22AB861FD4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85800"/>
            <a:ext cx="6038850" cy="339725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72708" name="Text Box 2">
            <a:extLst>
              <a:ext uri="{FF2B5EF4-FFF2-40B4-BE49-F238E27FC236}">
                <a16:creationId xmlns:a16="http://schemas.microsoft.com/office/drawing/2014/main" id="{A2D20803-FFC3-794D-8A39-3B333210AC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4997450" cy="40830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7">
            <a:extLst>
              <a:ext uri="{FF2B5EF4-FFF2-40B4-BE49-F238E27FC236}">
                <a16:creationId xmlns:a16="http://schemas.microsoft.com/office/drawing/2014/main" id="{83E5EDDA-1F8B-F94D-A4AD-7163E8EE74E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  <a:tab pos="8983663" algn="l"/>
                <a:tab pos="9432925" algn="l"/>
                <a:tab pos="9882188" algn="l"/>
                <a:tab pos="10331450" algn="l"/>
                <a:tab pos="1078071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EF90A37-DC71-6249-9638-E633078A2EE7}" type="slidenum">
              <a:rPr lang="en-US" altLang="en-US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US" altLang="en-US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9939" name="Text Box 1">
            <a:extLst>
              <a:ext uri="{FF2B5EF4-FFF2-40B4-BE49-F238E27FC236}">
                <a16:creationId xmlns:a16="http://schemas.microsoft.com/office/drawing/2014/main" id="{9E7ECF15-AAF6-484A-B6B7-F003D2E7E0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85800"/>
            <a:ext cx="6038850" cy="339725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40" name="Text Box 2">
            <a:extLst>
              <a:ext uri="{FF2B5EF4-FFF2-40B4-BE49-F238E27FC236}">
                <a16:creationId xmlns:a16="http://schemas.microsoft.com/office/drawing/2014/main" id="{6D459978-2189-AB4B-83BF-E9132D9487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4997450" cy="40830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1FF60-C05C-6E7D-7482-24559C240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88588902-FC59-1F6D-894E-87B7332A5A3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6575F689-D524-8240-D72F-5827860BDE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103DA5B1-18AC-804F-BF0D-D5A75855AB5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fld id="{007C3179-F5DC-2E41-BC0A-13DEB4017FD2}" type="slidenum">
              <a:rPr lang="en-US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5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211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29571-A144-CC7C-5439-D7F18C621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A10DC80C-86FF-0C4A-5360-1D06F2430A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32DCB1EE-41CF-1C7B-78A1-80AE6F7C80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F93DF345-F090-A4D6-2FE9-24A703F4DC7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fld id="{007C3179-F5DC-2E41-BC0A-13DEB4017FD2}" type="slidenum">
              <a:rPr lang="en-US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3503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Image Placeholder 1">
            <a:extLst>
              <a:ext uri="{FF2B5EF4-FFF2-40B4-BE49-F238E27FC236}">
                <a16:creationId xmlns:a16="http://schemas.microsoft.com/office/drawing/2014/main" id="{CED66C50-A55B-F07A-33D0-801B9BF96D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6" name="Notes Placeholder 2">
            <a:extLst>
              <a:ext uri="{FF2B5EF4-FFF2-40B4-BE49-F238E27FC236}">
                <a16:creationId xmlns:a16="http://schemas.microsoft.com/office/drawing/2014/main" id="{4D42BEE7-C69F-BB9C-10C2-201F1D7934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47107" name="Slide Number Placeholder 3">
            <a:extLst>
              <a:ext uri="{FF2B5EF4-FFF2-40B4-BE49-F238E27FC236}">
                <a16:creationId xmlns:a16="http://schemas.microsoft.com/office/drawing/2014/main" id="{9754C821-122E-0B4C-7F37-AE96584481E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fld id="{3BAD9892-AA02-DF40-87B7-A5DF641001FE}" type="slidenum">
              <a:rPr lang="en-US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>
            <a:extLst>
              <a:ext uri="{FF2B5EF4-FFF2-40B4-BE49-F238E27FC236}">
                <a16:creationId xmlns:a16="http://schemas.microsoft.com/office/drawing/2014/main" id="{AE43D8D6-C91E-2828-AF5A-C61455D68E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4" name="Notes Placeholder 2">
            <a:extLst>
              <a:ext uri="{FF2B5EF4-FFF2-40B4-BE49-F238E27FC236}">
                <a16:creationId xmlns:a16="http://schemas.microsoft.com/office/drawing/2014/main" id="{99A71E34-0680-C1EC-384D-FCFAAD6E90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49155" name="Slide Number Placeholder 3">
            <a:extLst>
              <a:ext uri="{FF2B5EF4-FFF2-40B4-BE49-F238E27FC236}">
                <a16:creationId xmlns:a16="http://schemas.microsoft.com/office/drawing/2014/main" id="{B9806834-EEE5-4819-96B1-DB22F0A29057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fld id="{F23C617D-46A8-8440-A5A1-0E9DB2F6755C}" type="slidenum">
              <a:rPr lang="en-US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DBFA8670-68FD-C157-1311-733EAE8D80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82602C35-A1CB-7A72-EDB1-747A183551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9F4BBCD7-E5E0-0B7D-EBFF-656B3323A555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fld id="{A828CC30-839B-E844-A6DA-F6072CBDBE79}" type="slidenum">
              <a:rPr lang="en-US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4B2146-ED09-F0EC-ED7E-FC18F6EE8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6">
            <a:extLst>
              <a:ext uri="{FF2B5EF4-FFF2-40B4-BE49-F238E27FC236}">
                <a16:creationId xmlns:a16="http://schemas.microsoft.com/office/drawing/2014/main" id="{D5B79AD6-A459-8E8C-A3F6-495D8B91E4E0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9CAE3FCB-A8BF-9D43-BEC8-151AF90393DF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8915" name="Text Box 1">
            <a:extLst>
              <a:ext uri="{FF2B5EF4-FFF2-40B4-BE49-F238E27FC236}">
                <a16:creationId xmlns:a16="http://schemas.microsoft.com/office/drawing/2014/main" id="{6FF25EE4-4F1D-AEAF-6AEA-90F04C80F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4C5FEABD-DB25-784B-A4C9-B0A3C0CA2CAD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8916" name="Text Box 2">
            <a:extLst>
              <a:ext uri="{FF2B5EF4-FFF2-40B4-BE49-F238E27FC236}">
                <a16:creationId xmlns:a16="http://schemas.microsoft.com/office/drawing/2014/main" id="{A9CB8055-2825-4D68-1AF5-E625733664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AC1E7059-DCBD-D248-B159-48177C57CB21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8917" name="Text Box 3">
            <a:extLst>
              <a:ext uri="{FF2B5EF4-FFF2-40B4-BE49-F238E27FC236}">
                <a16:creationId xmlns:a16="http://schemas.microsoft.com/office/drawing/2014/main" id="{43BA04F9-485E-DA4E-C93F-10731C23EB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8" name="Text Box 4">
            <a:extLst>
              <a:ext uri="{FF2B5EF4-FFF2-40B4-BE49-F238E27FC236}">
                <a16:creationId xmlns:a16="http://schemas.microsoft.com/office/drawing/2014/main" id="{4B791BDE-89E5-E229-2776-043C9C9CBD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9EE528D2-C23A-FB3E-414A-208BB91A7A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6898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6">
            <a:extLst>
              <a:ext uri="{FF2B5EF4-FFF2-40B4-BE49-F238E27FC236}">
                <a16:creationId xmlns:a16="http://schemas.microsoft.com/office/drawing/2014/main" id="{7BDCB3FE-8A21-A2D6-AA4B-DBC7B1ED8C55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1E8DA14-DF1F-1D4A-925E-CABB33BFD02C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7347" name="Text Box 1">
            <a:extLst>
              <a:ext uri="{FF2B5EF4-FFF2-40B4-BE49-F238E27FC236}">
                <a16:creationId xmlns:a16="http://schemas.microsoft.com/office/drawing/2014/main" id="{4B16F20C-D0C5-857C-825C-000F3AD2E8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CCA2DC29-8E37-DF4F-92C6-E26BC3C97569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7348" name="Text Box 2">
            <a:extLst>
              <a:ext uri="{FF2B5EF4-FFF2-40B4-BE49-F238E27FC236}">
                <a16:creationId xmlns:a16="http://schemas.microsoft.com/office/drawing/2014/main" id="{34E45C48-B52C-C168-3B67-FCA4797E5F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96F70B95-8F9C-B945-969C-E25BFB45A6DB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7349" name="Text Box 3">
            <a:extLst>
              <a:ext uri="{FF2B5EF4-FFF2-40B4-BE49-F238E27FC236}">
                <a16:creationId xmlns:a16="http://schemas.microsoft.com/office/drawing/2014/main" id="{8DE71996-B28C-6825-C5F4-ACAC85F883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7350" name="Text Box 4">
            <a:extLst>
              <a:ext uri="{FF2B5EF4-FFF2-40B4-BE49-F238E27FC236}">
                <a16:creationId xmlns:a16="http://schemas.microsoft.com/office/drawing/2014/main" id="{98EF00F8-06F2-F87E-7635-0A02371979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</p:spTree>
    <p:extLst>
      <p:ext uri="{BB962C8B-B14F-4D97-AF65-F5344CB8AC3E}">
        <p14:creationId xmlns:p14="http://schemas.microsoft.com/office/powerpoint/2010/main" val="35546322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3794C4-2C7B-9663-E6E8-F398C8B33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6">
            <a:extLst>
              <a:ext uri="{FF2B5EF4-FFF2-40B4-BE49-F238E27FC236}">
                <a16:creationId xmlns:a16="http://schemas.microsoft.com/office/drawing/2014/main" id="{61E58D6C-061A-5643-9E8E-2BBBA5182D8D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9CAE3FCB-A8BF-9D43-BEC8-151AF90393DF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8915" name="Text Box 1">
            <a:extLst>
              <a:ext uri="{FF2B5EF4-FFF2-40B4-BE49-F238E27FC236}">
                <a16:creationId xmlns:a16="http://schemas.microsoft.com/office/drawing/2014/main" id="{E4E8B08B-C616-65C2-25E0-5DE7A481F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4C5FEABD-DB25-784B-A4C9-B0A3C0CA2CAD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8916" name="Text Box 2">
            <a:extLst>
              <a:ext uri="{FF2B5EF4-FFF2-40B4-BE49-F238E27FC236}">
                <a16:creationId xmlns:a16="http://schemas.microsoft.com/office/drawing/2014/main" id="{86348244-87C1-32B5-B06D-D9A2BC4959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AC1E7059-DCBD-D248-B159-48177C57CB21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38917" name="Text Box 3">
            <a:extLst>
              <a:ext uri="{FF2B5EF4-FFF2-40B4-BE49-F238E27FC236}">
                <a16:creationId xmlns:a16="http://schemas.microsoft.com/office/drawing/2014/main" id="{ABF1D0FA-9AE3-C8D4-B9D3-BF82761DE9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8" name="Text Box 4">
            <a:extLst>
              <a:ext uri="{FF2B5EF4-FFF2-40B4-BE49-F238E27FC236}">
                <a16:creationId xmlns:a16="http://schemas.microsoft.com/office/drawing/2014/main" id="{F2E18388-8572-4718-BFB8-C3885C9FDC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</p:spTree>
    <p:extLst>
      <p:ext uri="{BB962C8B-B14F-4D97-AF65-F5344CB8AC3E}">
        <p14:creationId xmlns:p14="http://schemas.microsoft.com/office/powerpoint/2010/main" val="18652233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6">
            <a:extLst>
              <a:ext uri="{FF2B5EF4-FFF2-40B4-BE49-F238E27FC236}">
                <a16:creationId xmlns:a16="http://schemas.microsoft.com/office/drawing/2014/main" id="{EB193490-DA03-E33A-6C16-DEA00D57BDAD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8F3127D-4083-5746-9C45-E7E4A5104AC0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299" name="Text Box 1">
            <a:extLst>
              <a:ext uri="{FF2B5EF4-FFF2-40B4-BE49-F238E27FC236}">
                <a16:creationId xmlns:a16="http://schemas.microsoft.com/office/drawing/2014/main" id="{FCAEE075-AF61-E2D6-DF82-C9E8DE6261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18406DC0-D5AF-9E4B-BC98-3084DFCEAE12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0" name="Text Box 2">
            <a:extLst>
              <a:ext uri="{FF2B5EF4-FFF2-40B4-BE49-F238E27FC236}">
                <a16:creationId xmlns:a16="http://schemas.microsoft.com/office/drawing/2014/main" id="{68A0B259-1CFC-58AD-60DF-EEE45C20FC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08A33ACF-C252-A84D-98D1-665493FF3064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1" name="Text Box 3">
            <a:extLst>
              <a:ext uri="{FF2B5EF4-FFF2-40B4-BE49-F238E27FC236}">
                <a16:creationId xmlns:a16="http://schemas.microsoft.com/office/drawing/2014/main" id="{C0C61DE5-2611-240C-E9E2-39B8BFE393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5302" name="Text Box 4">
            <a:extLst>
              <a:ext uri="{FF2B5EF4-FFF2-40B4-BE49-F238E27FC236}">
                <a16:creationId xmlns:a16="http://schemas.microsoft.com/office/drawing/2014/main" id="{E1791882-47C7-2E93-4D9F-153864B92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D41FB2-9F74-2221-95E0-2BF2688F5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6">
            <a:extLst>
              <a:ext uri="{FF2B5EF4-FFF2-40B4-BE49-F238E27FC236}">
                <a16:creationId xmlns:a16="http://schemas.microsoft.com/office/drawing/2014/main" id="{EAD63F81-E587-0C1A-FCD7-780F661C1BBB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8F3127D-4083-5746-9C45-E7E4A5104AC0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299" name="Text Box 1">
            <a:extLst>
              <a:ext uri="{FF2B5EF4-FFF2-40B4-BE49-F238E27FC236}">
                <a16:creationId xmlns:a16="http://schemas.microsoft.com/office/drawing/2014/main" id="{54C1716D-1E1B-8FAD-6B7C-BA3252A3F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18406DC0-D5AF-9E4B-BC98-3084DFCEAE12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0" name="Text Box 2">
            <a:extLst>
              <a:ext uri="{FF2B5EF4-FFF2-40B4-BE49-F238E27FC236}">
                <a16:creationId xmlns:a16="http://schemas.microsoft.com/office/drawing/2014/main" id="{455D17D7-69AE-A1F7-2B31-5F48467015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08A33ACF-C252-A84D-98D1-665493FF3064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1" name="Text Box 3">
            <a:extLst>
              <a:ext uri="{FF2B5EF4-FFF2-40B4-BE49-F238E27FC236}">
                <a16:creationId xmlns:a16="http://schemas.microsoft.com/office/drawing/2014/main" id="{C9ACC14C-D976-CA86-7847-4CCDEDB6FE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5302" name="Text Box 4">
            <a:extLst>
              <a:ext uri="{FF2B5EF4-FFF2-40B4-BE49-F238E27FC236}">
                <a16:creationId xmlns:a16="http://schemas.microsoft.com/office/drawing/2014/main" id="{34791F8F-38C4-0F5C-FCBF-B2B3FC3732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</p:spTree>
    <p:extLst>
      <p:ext uri="{BB962C8B-B14F-4D97-AF65-F5344CB8AC3E}">
        <p14:creationId xmlns:p14="http://schemas.microsoft.com/office/powerpoint/2010/main" val="11088210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6">
            <a:extLst>
              <a:ext uri="{FF2B5EF4-FFF2-40B4-BE49-F238E27FC236}">
                <a16:creationId xmlns:a16="http://schemas.microsoft.com/office/drawing/2014/main" id="{EB193490-DA03-E33A-6C16-DEA00D57BDAD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8F3127D-4083-5746-9C45-E7E4A5104AC0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299" name="Text Box 1">
            <a:extLst>
              <a:ext uri="{FF2B5EF4-FFF2-40B4-BE49-F238E27FC236}">
                <a16:creationId xmlns:a16="http://schemas.microsoft.com/office/drawing/2014/main" id="{FCAEE075-AF61-E2D6-DF82-C9E8DE6261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18406DC0-D5AF-9E4B-BC98-3084DFCEAE12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0" name="Text Box 2">
            <a:extLst>
              <a:ext uri="{FF2B5EF4-FFF2-40B4-BE49-F238E27FC236}">
                <a16:creationId xmlns:a16="http://schemas.microsoft.com/office/drawing/2014/main" id="{68A0B259-1CFC-58AD-60DF-EEE45C20FC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08A33ACF-C252-A84D-98D1-665493FF3064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1" name="Text Box 3">
            <a:extLst>
              <a:ext uri="{FF2B5EF4-FFF2-40B4-BE49-F238E27FC236}">
                <a16:creationId xmlns:a16="http://schemas.microsoft.com/office/drawing/2014/main" id="{C0C61DE5-2611-240C-E9E2-39B8BFE393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5302" name="Text Box 4">
            <a:extLst>
              <a:ext uri="{FF2B5EF4-FFF2-40B4-BE49-F238E27FC236}">
                <a16:creationId xmlns:a16="http://schemas.microsoft.com/office/drawing/2014/main" id="{E1791882-47C7-2E93-4D9F-153864B92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</p:spTree>
    <p:extLst>
      <p:ext uri="{BB962C8B-B14F-4D97-AF65-F5344CB8AC3E}">
        <p14:creationId xmlns:p14="http://schemas.microsoft.com/office/powerpoint/2010/main" val="25293203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C70725-8FBC-C4EC-CAA3-E83BDA7662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6">
            <a:extLst>
              <a:ext uri="{FF2B5EF4-FFF2-40B4-BE49-F238E27FC236}">
                <a16:creationId xmlns:a16="http://schemas.microsoft.com/office/drawing/2014/main" id="{C73FB320-EF00-C87B-48C4-9DBFFB3DBD54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8F3127D-4083-5746-9C45-E7E4A5104AC0}" type="slidenum">
              <a:rPr lang="en-US" altLang="en-TW" smtClean="0">
                <a:latin typeface="Arial" panose="020B0604020202020204" pitchFamily="34" charset="0"/>
                <a:cs typeface="Verdana" panose="020B060403050404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US" altLang="en-TW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299" name="Text Box 1">
            <a:extLst>
              <a:ext uri="{FF2B5EF4-FFF2-40B4-BE49-F238E27FC236}">
                <a16:creationId xmlns:a16="http://schemas.microsoft.com/office/drawing/2014/main" id="{B8D36164-93A2-9016-2159-1975F30C5A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464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18406DC0-D5AF-9E4B-BC98-3084DFCEAE12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0" name="Text Box 2">
            <a:extLst>
              <a:ext uri="{FF2B5EF4-FFF2-40B4-BE49-F238E27FC236}">
                <a16:creationId xmlns:a16="http://schemas.microsoft.com/office/drawing/2014/main" id="{F42CE97C-3A48-FB85-4610-9FE3346BC9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fld id="{08A33ACF-C252-A84D-98D1-665493FF3064}" type="slidenum">
              <a:rPr lang="en-US" altLang="en-TW" i="0">
                <a:latin typeface="Arial" panose="020B0604020202020204" pitchFamily="34" charset="0"/>
                <a:cs typeface="Verdana" panose="020B0604030504040204" pitchFamily="34" charset="0"/>
              </a:rPr>
              <a:pPr algn="r"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US" altLang="en-TW" i="0">
              <a:latin typeface="Arial" panose="020B0604020202020204" pitchFamily="34" charset="0"/>
              <a:cs typeface="Verdana" panose="020B0604030504040204" pitchFamily="34" charset="0"/>
            </a:endParaRPr>
          </a:p>
        </p:txBody>
      </p:sp>
      <p:sp>
        <p:nvSpPr>
          <p:cNvPr id="55301" name="Text Box 3">
            <a:extLst>
              <a:ext uri="{FF2B5EF4-FFF2-40B4-BE49-F238E27FC236}">
                <a16:creationId xmlns:a16="http://schemas.microsoft.com/office/drawing/2014/main" id="{A6FBDA3F-E3BE-289D-3FC1-1D00511D79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5302" name="Text Box 4">
            <a:extLst>
              <a:ext uri="{FF2B5EF4-FFF2-40B4-BE49-F238E27FC236}">
                <a16:creationId xmlns:a16="http://schemas.microsoft.com/office/drawing/2014/main" id="{F383DE20-BE46-0155-CE8D-60917AF543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/>
          </a:p>
        </p:txBody>
      </p:sp>
    </p:spTree>
    <p:extLst>
      <p:ext uri="{BB962C8B-B14F-4D97-AF65-F5344CB8AC3E}">
        <p14:creationId xmlns:p14="http://schemas.microsoft.com/office/powerpoint/2010/main" val="128417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D83125-EF18-DEED-6ACA-C9D7A3BBBC55}"/>
              </a:ext>
            </a:extLst>
          </p:cNvPr>
          <p:cNvSpPr txBox="1">
            <a:spLocks/>
          </p:cNvSpPr>
          <p:nvPr userDrawn="1"/>
        </p:nvSpPr>
        <p:spPr bwMode="auto">
          <a:xfrm>
            <a:off x="2030413" y="122238"/>
            <a:ext cx="4805362" cy="74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67500" tIns="35100" rIns="67500" bIns="35100" anchor="ctr"/>
          <a:lstStyle/>
          <a:p>
            <a:pPr algn="ctr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US" altLang="en-US" sz="1800" i="0">
                <a:solidFill>
                  <a:schemeClr val="tx1"/>
                </a:solidFill>
                <a:latin typeface="Frutiger 45 Light" pitchFamily="80" charset="0"/>
              </a:rPr>
              <a:t>Click to edit Master 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780BDC-34B8-5450-8190-328F0AA49EA3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BCA58-62F0-874F-BB59-A78FE00CA29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0260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CDB737B-6287-CB6D-4812-3B332D7EDB31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49D321-D393-1143-A5B1-E5240B4E495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5813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423B68B-4BBA-6793-5A31-AE09D11CA543}"/>
              </a:ext>
            </a:extLst>
          </p:cNvPr>
          <p:cNvSpPr txBox="1">
            <a:spLocks/>
          </p:cNvSpPr>
          <p:nvPr userDrawn="1"/>
        </p:nvSpPr>
        <p:spPr bwMode="auto">
          <a:xfrm>
            <a:off x="2030413" y="122238"/>
            <a:ext cx="4805362" cy="74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67500" tIns="35100" rIns="67500" bIns="35100" anchor="ctr"/>
          <a:lstStyle/>
          <a:p>
            <a:pPr algn="ctr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US" altLang="en-US" sz="1800" i="0">
                <a:solidFill>
                  <a:schemeClr val="tx1"/>
                </a:solidFill>
                <a:latin typeface="Frutiger 45 Light" pitchFamily="80" charset="0"/>
              </a:rPr>
              <a:t>Click to edit Master 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6E080B-2EBA-2091-B52B-28F9A5CD8CF3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D14E9-1B45-C94B-BEA9-5D31C1B3770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7290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914400"/>
            <a:ext cx="3808413" cy="365641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914400"/>
            <a:ext cx="3810000" cy="365641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049A41-48D4-2563-8B54-06809EDB7E40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6B030-EB64-E94D-9B80-A6767A0893E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4426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AF36DF00-7EBA-AFBC-55CB-CC93B6FE425B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6BB70B-4078-3843-A67D-EFAE045B2BA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9455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94CB297-9D04-472B-6537-A8EB470B1C36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4C72E-55E5-DE43-924D-6B29D88D649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1437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030747" y="120904"/>
            <a:ext cx="4804693" cy="741760"/>
          </a:xfrm>
        </p:spPr>
        <p:txBody>
          <a:bodyPr/>
          <a:lstStyle>
            <a:lvl1pPr>
              <a:defRPr sz="15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6F5F82AC-3C8C-3B4A-7C13-4319D10C8F3C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61126-F819-A949-9AE5-2A8F5C3415A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454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1545AF-94BE-F558-2BE0-8E0A5C695630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BA9104-CCA0-324C-9FE5-3B2908EBD20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4700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029922-F8A8-28C9-19E5-1F852A56757A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B8D659-9C02-0049-9FA2-17301C7A1AD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9716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5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9CD811-4C6E-B813-CB72-F9D3A413D483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EFE13-679D-C846-AE15-C3F68D30E77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7711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81751" y="0"/>
            <a:ext cx="2074863" cy="45708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" y="0"/>
            <a:ext cx="6076950" cy="45708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EE86678-23CB-5774-75E1-DB7160A615E4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D188B-B111-0A44-8DDA-E6DE4C2531B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80966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0216" y="11624"/>
            <a:ext cx="4608512" cy="741760"/>
          </a:xfrm>
        </p:spPr>
        <p:txBody>
          <a:bodyPr/>
          <a:lstStyle>
            <a:lvl1pPr>
              <a:defRPr sz="15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2DFF93C-4C79-C4B1-7A4D-99F05F06BB5E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00BF6-F2CC-5240-8570-C9DE49A231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3961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D68C42BB-3ADA-C2FD-9E6A-368DA0D2CE5F}"/>
              </a:ext>
            </a:extLst>
          </p:cNvPr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0C8062-E2D2-EF43-B6DE-03E08EB93A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563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>
            <a:extLst>
              <a:ext uri="{FF2B5EF4-FFF2-40B4-BE49-F238E27FC236}">
                <a16:creationId xmlns:a16="http://schemas.microsoft.com/office/drawing/2014/main" id="{AB0FF5E6-590F-2D2D-AAE5-03D010CEB5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927100"/>
            <a:ext cx="7770812" cy="365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GB"/>
              <a:t>請按滑鼠，編輯大綱文字格式。</a:t>
            </a:r>
            <a:endParaRPr lang="en-GB" altLang="ja-JP"/>
          </a:p>
          <a:p>
            <a:pPr lvl="1"/>
            <a:r>
              <a:rPr lang="ja-JP" altLang="en-GB"/>
              <a:t>第二個大綱層次</a:t>
            </a:r>
            <a:endParaRPr lang="en-GB" altLang="ja-JP"/>
          </a:p>
          <a:p>
            <a:pPr lvl="2"/>
            <a:r>
              <a:rPr lang="ja-JP" altLang="en-GB"/>
              <a:t>第三個大綱層次</a:t>
            </a:r>
            <a:endParaRPr lang="en-GB" altLang="ja-JP"/>
          </a:p>
          <a:p>
            <a:pPr lvl="3"/>
            <a:r>
              <a:rPr lang="ja-JP" altLang="en-GB"/>
              <a:t>第四個大綱層次</a:t>
            </a:r>
            <a:endParaRPr lang="en-GB" altLang="ja-JP"/>
          </a:p>
          <a:p>
            <a:pPr lvl="4"/>
            <a:r>
              <a:rPr lang="ja-JP" altLang="en-GB"/>
              <a:t>第五個大綱層次</a:t>
            </a:r>
            <a:endParaRPr lang="en-GB" altLang="ja-JP"/>
          </a:p>
          <a:p>
            <a:pPr lvl="4"/>
            <a:r>
              <a:rPr lang="ja-JP" altLang="en-GB"/>
              <a:t>第六個大綱層次</a:t>
            </a:r>
            <a:endParaRPr lang="en-GB" altLang="ja-JP"/>
          </a:p>
          <a:p>
            <a:pPr lvl="4"/>
            <a:r>
              <a:rPr lang="ja-JP" altLang="en-GB"/>
              <a:t>第七個大綱層次</a:t>
            </a:r>
            <a:endParaRPr lang="en-GB" altLang="en-US"/>
          </a:p>
        </p:txBody>
      </p:sp>
      <p:sp>
        <p:nvSpPr>
          <p:cNvPr id="1027" name="Text Box 2">
            <a:extLst>
              <a:ext uri="{FF2B5EF4-FFF2-40B4-BE49-F238E27FC236}">
                <a16:creationId xmlns:a16="http://schemas.microsoft.com/office/drawing/2014/main" id="{B89C9E22-ADC8-5ABA-2F8C-49B1C36AB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4686300"/>
            <a:ext cx="1905000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28" name="Text Box 3">
            <a:extLst>
              <a:ext uri="{FF2B5EF4-FFF2-40B4-BE49-F238E27FC236}">
                <a16:creationId xmlns:a16="http://schemas.microsoft.com/office/drawing/2014/main" id="{E1CD2B3A-E968-D1D2-526C-6690A93A75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4200" y="4686300"/>
            <a:ext cx="2895600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8BCBF411-5AB2-0DC3-59B3-9DCA04715BB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4686300"/>
            <a:ext cx="1903413" cy="3444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SzPct val="100000"/>
              <a:defRPr i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0B70D94-44CF-6944-BCBC-3B3759C9AF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030" name="Rectangle 5">
            <a:extLst>
              <a:ext uri="{FF2B5EF4-FFF2-40B4-BE49-F238E27FC236}">
                <a16:creationId xmlns:a16="http://schemas.microsoft.com/office/drawing/2014/main" id="{7AEA25FA-6E48-5AC6-8914-7D36D1ABDE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1350" y="4957763"/>
            <a:ext cx="831850" cy="185737"/>
          </a:xfrm>
          <a:prstGeom prst="rect">
            <a:avLst/>
          </a:prstGeom>
          <a:noFill/>
          <a:ln>
            <a:noFill/>
          </a:ln>
        </p:spPr>
        <p:txBody>
          <a:bodyPr wrap="none" lIns="67500" tIns="35100" rIns="67500" bIns="3510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 i="1">
                <a:solidFill>
                  <a:schemeClr val="bg1"/>
                </a:solidFill>
                <a:latin typeface="Bank Gothic" pitchFamily="4" charset="0"/>
                <a:ea typeface="ＭＳ Ｐゴシック" panose="020B0600070205080204" pitchFamily="34" charset="-128"/>
              </a:defRPr>
            </a:lvl9pPr>
          </a:lstStyle>
          <a:p>
            <a:pPr>
              <a:buSzPct val="100000"/>
              <a:defRPr/>
            </a:pPr>
            <a:r>
              <a:rPr lang="en-US" altLang="en-US" sz="750">
                <a:solidFill>
                  <a:srgbClr val="FFFFFF"/>
                </a:solidFill>
              </a:rPr>
              <a:t>www.aavara.com</a:t>
            </a:r>
          </a:p>
        </p:txBody>
      </p:sp>
      <p:sp>
        <p:nvSpPr>
          <p:cNvPr id="1031" name="Rectangle 7">
            <a:extLst>
              <a:ext uri="{FF2B5EF4-FFF2-40B4-BE49-F238E27FC236}">
                <a16:creationId xmlns:a16="http://schemas.microsoft.com/office/drawing/2014/main" id="{2AF25E77-C626-A0F7-D736-C6616E106F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030413" y="122238"/>
            <a:ext cx="4805362" cy="74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GB"/>
              <a:t>請按一下滑鼠，編輯標題文的格式。</a:t>
            </a:r>
            <a:endParaRPr lang="en-GB" altLang="en-US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0C39EFCD-2FD1-5B10-9B6D-CC64AD2CBB7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54113" y="68263"/>
            <a:ext cx="6835775" cy="70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149" r:id="rId1"/>
    <p:sldLayoutId id="2147484139" r:id="rId2"/>
    <p:sldLayoutId id="2147484150" r:id="rId3"/>
    <p:sldLayoutId id="2147484140" r:id="rId4"/>
    <p:sldLayoutId id="2147484141" r:id="rId5"/>
    <p:sldLayoutId id="2147484151" r:id="rId6"/>
    <p:sldLayoutId id="2147484142" r:id="rId7"/>
    <p:sldLayoutId id="2147484143" r:id="rId8"/>
    <p:sldLayoutId id="2147484144" r:id="rId9"/>
    <p:sldLayoutId id="2147484145" r:id="rId10"/>
    <p:sldLayoutId id="2147484146" r:id="rId11"/>
    <p:sldLayoutId id="2147484147" r:id="rId12"/>
    <p:sldLayoutId id="2147484148" r:id="rId13"/>
  </p:sldLayoutIdLst>
  <p:hf sldNum="0" hdr="0" dt="0"/>
  <p:txStyles>
    <p:titleStyle>
      <a:lvl1pPr algn="ctr" defTabSz="33655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chemeClr val="tx1"/>
          </a:solidFill>
          <a:latin typeface="+mj-lt"/>
          <a:ea typeface="+mj-ea"/>
          <a:cs typeface="+mj-cs"/>
        </a:defRPr>
      </a:lvl1pPr>
      <a:lvl2pPr algn="ctr" defTabSz="33655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chemeClr val="tx1"/>
          </a:solidFill>
          <a:latin typeface="Frutiger 45 Light" pitchFamily="80" charset="0"/>
          <a:ea typeface="Osaka" charset="-128"/>
          <a:cs typeface="Osaka" charset="-128"/>
        </a:defRPr>
      </a:lvl2pPr>
      <a:lvl3pPr algn="ctr" defTabSz="33655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chemeClr val="tx1"/>
          </a:solidFill>
          <a:latin typeface="Frutiger 45 Light" pitchFamily="80" charset="0"/>
          <a:ea typeface="Osaka" charset="-128"/>
          <a:cs typeface="Osaka" charset="-128"/>
        </a:defRPr>
      </a:lvl3pPr>
      <a:lvl4pPr algn="ctr" defTabSz="33655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chemeClr val="tx1"/>
          </a:solidFill>
          <a:latin typeface="Frutiger 45 Light" pitchFamily="80" charset="0"/>
          <a:ea typeface="Osaka" charset="-128"/>
          <a:cs typeface="Osaka" charset="-128"/>
        </a:defRPr>
      </a:lvl4pPr>
      <a:lvl5pPr algn="ctr" defTabSz="33655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chemeClr val="tx1"/>
          </a:solidFill>
          <a:latin typeface="Frutiger 45 Light" pitchFamily="80" charset="0"/>
          <a:ea typeface="Osaka" charset="-128"/>
          <a:cs typeface="Osaka" charset="-128"/>
        </a:defRPr>
      </a:lvl5pPr>
      <a:lvl6pPr marL="1885950" indent="-171450" algn="ctr" defTabSz="336947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100">
          <a:solidFill>
            <a:srgbClr val="FFFFFF"/>
          </a:solidFill>
          <a:latin typeface="Frutiger 45 Light" pitchFamily="80" charset="0"/>
          <a:ea typeface="Osaka" charset="-128"/>
          <a:cs typeface="Osaka" charset="-128"/>
        </a:defRPr>
      </a:lvl6pPr>
      <a:lvl7pPr marL="2228850" indent="-171450" algn="ctr" defTabSz="336947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100">
          <a:solidFill>
            <a:srgbClr val="FFFFFF"/>
          </a:solidFill>
          <a:latin typeface="Frutiger 45 Light" pitchFamily="80" charset="0"/>
          <a:ea typeface="Osaka" charset="-128"/>
          <a:cs typeface="Osaka" charset="-128"/>
        </a:defRPr>
      </a:lvl7pPr>
      <a:lvl8pPr marL="2571750" indent="-171450" algn="ctr" defTabSz="336947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100">
          <a:solidFill>
            <a:srgbClr val="FFFFFF"/>
          </a:solidFill>
          <a:latin typeface="Frutiger 45 Light" pitchFamily="80" charset="0"/>
          <a:ea typeface="Osaka" charset="-128"/>
          <a:cs typeface="Osaka" charset="-128"/>
        </a:defRPr>
      </a:lvl8pPr>
      <a:lvl9pPr marL="2914650" indent="-171450" algn="ctr" defTabSz="336947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100">
          <a:solidFill>
            <a:srgbClr val="FFFFFF"/>
          </a:solidFill>
          <a:latin typeface="Frutiger 45 Light" pitchFamily="80" charset="0"/>
          <a:ea typeface="Osaka" charset="-128"/>
          <a:cs typeface="Osaka" charset="-128"/>
        </a:defRPr>
      </a:lvl9pPr>
    </p:titleStyle>
    <p:bodyStyle>
      <a:lvl1pPr marL="257175" indent="-257175" algn="l" defTabSz="33655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557213" indent="-214313" algn="l" defTabSz="336550" rtl="0" eaLnBrk="0" fontAlgn="base" hangingPunct="0">
        <a:spcBef>
          <a:spcPts val="525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100">
          <a:solidFill>
            <a:srgbClr val="000000"/>
          </a:solidFill>
          <a:latin typeface="+mn-lt"/>
          <a:ea typeface="+mn-ea"/>
          <a:cs typeface="+mn-cs"/>
        </a:defRPr>
      </a:lvl2pPr>
      <a:lvl3pPr marL="857250" indent="-171450" algn="l" defTabSz="336550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200150" indent="-171450" algn="l" defTabSz="336550" rtl="0" eaLnBrk="0" fontAlgn="base" hangingPunct="0">
        <a:spcBef>
          <a:spcPts val="375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1500">
          <a:solidFill>
            <a:srgbClr val="000000"/>
          </a:solidFill>
          <a:latin typeface="+mn-lt"/>
          <a:ea typeface="+mn-ea"/>
          <a:cs typeface="+mn-cs"/>
        </a:defRPr>
      </a:lvl4pPr>
      <a:lvl5pPr marL="1543050" indent="-171450" algn="l" defTabSz="336550" rtl="0" eaLnBrk="0" fontAlgn="base" hangingPunct="0">
        <a:spcBef>
          <a:spcPts val="375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1500">
          <a:solidFill>
            <a:srgbClr val="000000"/>
          </a:solidFill>
          <a:latin typeface="+mn-lt"/>
          <a:ea typeface="+mn-ea"/>
          <a:cs typeface="+mn-cs"/>
        </a:defRPr>
      </a:lvl5pPr>
      <a:lvl6pPr marL="1885950" indent="-171450" algn="l" defTabSz="336947" rtl="0" eaLnBrk="0" fontAlgn="base" hangingPunct="0">
        <a:spcBef>
          <a:spcPts val="375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1500">
          <a:solidFill>
            <a:srgbClr val="000000"/>
          </a:solidFill>
          <a:latin typeface="+mn-lt"/>
          <a:ea typeface="+mn-ea"/>
          <a:cs typeface="+mn-cs"/>
        </a:defRPr>
      </a:lvl6pPr>
      <a:lvl7pPr marL="2228850" indent="-171450" algn="l" defTabSz="336947" rtl="0" eaLnBrk="0" fontAlgn="base" hangingPunct="0">
        <a:spcBef>
          <a:spcPts val="375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1500">
          <a:solidFill>
            <a:srgbClr val="000000"/>
          </a:solidFill>
          <a:latin typeface="+mn-lt"/>
          <a:ea typeface="+mn-ea"/>
          <a:cs typeface="+mn-cs"/>
        </a:defRPr>
      </a:lvl7pPr>
      <a:lvl8pPr marL="2571750" indent="-171450" algn="l" defTabSz="336947" rtl="0" eaLnBrk="0" fontAlgn="base" hangingPunct="0">
        <a:spcBef>
          <a:spcPts val="375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1500">
          <a:solidFill>
            <a:srgbClr val="000000"/>
          </a:solidFill>
          <a:latin typeface="+mn-lt"/>
          <a:ea typeface="+mn-ea"/>
          <a:cs typeface="+mn-cs"/>
        </a:defRPr>
      </a:lvl8pPr>
      <a:lvl9pPr marL="2914650" indent="-171450" algn="l" defTabSz="336947" rtl="0" eaLnBrk="0" fontAlgn="base" hangingPunct="0">
        <a:spcBef>
          <a:spcPts val="375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15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5.tiff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2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1.png"/><Relationship Id="rId5" Type="http://schemas.openxmlformats.org/officeDocument/2006/relationships/image" Target="../media/image40.jpeg"/><Relationship Id="rId4" Type="http://schemas.openxmlformats.org/officeDocument/2006/relationships/notesSlide" Target="../notesSlides/notesSlide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5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>
            <a:extLst>
              <a:ext uri="{FF2B5EF4-FFF2-40B4-BE49-F238E27FC236}">
                <a16:creationId xmlns:a16="http://schemas.microsoft.com/office/drawing/2014/main" id="{21B26D19-66CF-141E-A284-9D558AD066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31259" y="4113969"/>
            <a:ext cx="4023922" cy="830997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b="1" dirty="0">
                <a:solidFill>
                  <a:schemeClr val="tx1"/>
                </a:solidFill>
              </a:rPr>
              <a:t>PB9700 AV</a:t>
            </a:r>
            <a:r>
              <a:rPr lang="en-US" altLang="zh-TW" b="1" dirty="0">
                <a:solidFill>
                  <a:schemeClr val="tx1"/>
                </a:solidFill>
              </a:rPr>
              <a:t>-</a:t>
            </a:r>
            <a:r>
              <a:rPr lang="en-US" altLang="en-US" b="1" dirty="0">
                <a:solidFill>
                  <a:schemeClr val="tx1"/>
                </a:solidFill>
              </a:rPr>
              <a:t>over</a:t>
            </a:r>
            <a:r>
              <a:rPr lang="en-US" altLang="zh-TW" b="1" dirty="0">
                <a:solidFill>
                  <a:schemeClr val="tx1"/>
                </a:solidFill>
              </a:rPr>
              <a:t>-</a:t>
            </a:r>
            <a:r>
              <a:rPr lang="en-US" altLang="en-US" b="1" dirty="0">
                <a:solidFill>
                  <a:schemeClr val="tx1"/>
                </a:solidFill>
              </a:rPr>
              <a:t>IP with Dante</a:t>
            </a:r>
          </a:p>
          <a:p>
            <a:pPr algn="ctr">
              <a:defRPr/>
            </a:pPr>
            <a:r>
              <a:rPr lang="en-US" altLang="en-US" b="1" dirty="0" err="1">
                <a:solidFill>
                  <a:schemeClr val="tx1"/>
                </a:solidFill>
              </a:rPr>
              <a:t>新產品簡報</a:t>
            </a:r>
            <a:endParaRPr lang="en-US" altLang="en-US" b="1" dirty="0">
              <a:solidFill>
                <a:schemeClr val="tx1"/>
              </a:solidFill>
            </a:endParaRPr>
          </a:p>
        </p:txBody>
      </p:sp>
      <p:pic>
        <p:nvPicPr>
          <p:cNvPr id="17411" name="Picture 6">
            <a:extLst>
              <a:ext uri="{FF2B5EF4-FFF2-40B4-BE49-F238E27FC236}">
                <a16:creationId xmlns:a16="http://schemas.microsoft.com/office/drawing/2014/main" id="{ABA41155-B4DD-9731-ED98-F4F70B27F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14030" y="4635225"/>
            <a:ext cx="1456153" cy="470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close-up of a logo&#10;&#10;Description automatically generated">
            <a:extLst>
              <a:ext uri="{FF2B5EF4-FFF2-40B4-BE49-F238E27FC236}">
                <a16:creationId xmlns:a16="http://schemas.microsoft.com/office/drawing/2014/main" id="{5621FDCB-806E-FB28-C3EE-366A0074163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486" y="4635225"/>
            <a:ext cx="2424950" cy="478909"/>
          </a:xfrm>
          <a:prstGeom prst="rect">
            <a:avLst/>
          </a:prstGeom>
        </p:spPr>
      </p:pic>
      <p:pic>
        <p:nvPicPr>
          <p:cNvPr id="10" name="Picture 9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43419C00-FE31-6159-4B3C-FFEA589963C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91368" y="4011910"/>
            <a:ext cx="950755" cy="672982"/>
          </a:xfrm>
          <a:prstGeom prst="rect">
            <a:avLst/>
          </a:prstGeom>
        </p:spPr>
      </p:pic>
      <p:pic>
        <p:nvPicPr>
          <p:cNvPr id="5" name="Picture 4" descr="A black rectangular electronic device&#10;&#10;Description automatically generated">
            <a:extLst>
              <a:ext uri="{FF2B5EF4-FFF2-40B4-BE49-F238E27FC236}">
                <a16:creationId xmlns:a16="http://schemas.microsoft.com/office/drawing/2014/main" id="{D8ED63DD-A843-A7BC-A6B9-52614E79E95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1600" y="7212"/>
            <a:ext cx="7272808" cy="40828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A616A-5E49-7907-37B0-DF51FD6BD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 descr="Wani-MBS-123rf.jpg">
            <a:extLst>
              <a:ext uri="{FF2B5EF4-FFF2-40B4-BE49-F238E27FC236}">
                <a16:creationId xmlns:a16="http://schemas.microsoft.com/office/drawing/2014/main" id="{2ACFB801-B15E-6F9D-B554-9878F5006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19576" y="4214127"/>
            <a:ext cx="1708910" cy="969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6" name="Picture 11" descr="A picture containing indoor, window&#10;&#10;Description automatically generated">
            <a:extLst>
              <a:ext uri="{FF2B5EF4-FFF2-40B4-BE49-F238E27FC236}">
                <a16:creationId xmlns:a16="http://schemas.microsoft.com/office/drawing/2014/main" id="{5AF9132F-AB36-AD9A-0065-A6B9C98EC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36302" y="4191573"/>
            <a:ext cx="1671393" cy="947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7" name="Picture 5" descr="A picture containing text, indoor, person&#10;&#10;Description automatically generated">
            <a:extLst>
              <a:ext uri="{FF2B5EF4-FFF2-40B4-BE49-F238E27FC236}">
                <a16:creationId xmlns:a16="http://schemas.microsoft.com/office/drawing/2014/main" id="{D543AB54-A40C-6DF5-9051-7BBED6D60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26529" y="4191573"/>
            <a:ext cx="1701407" cy="956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1">
            <a:extLst>
              <a:ext uri="{FF2B5EF4-FFF2-40B4-BE49-F238E27FC236}">
                <a16:creationId xmlns:a16="http://schemas.microsoft.com/office/drawing/2014/main" id="{5F3E5DFC-CA46-232F-AD32-F07EE3504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00608"/>
            <a:ext cx="5029200" cy="742950"/>
          </a:xfrm>
          <a:prstGeom prst="rect">
            <a:avLst/>
          </a:prstGeom>
          <a:noFill/>
          <a:ln>
            <a:noFill/>
          </a:ln>
          <a:effectLst/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charset="0"/>
                <a:cs typeface="Osaka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  <a:defRPr/>
            </a:pPr>
            <a:r>
              <a:rPr lang="en-US" altLang="en-TW" sz="2400" b="1" i="0" dirty="0">
                <a:latin typeface="Frutiger 45 Light" pitchFamily="80" charset="0"/>
                <a:ea typeface="新細明體" panose="02020500000000000000" pitchFamily="18" charset="-120"/>
              </a:rPr>
              <a:t>Aavara </a:t>
            </a: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影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像傳輸系統</a:t>
            </a:r>
            <a:endParaRPr lang="en-US" altLang="zh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pic>
        <p:nvPicPr>
          <p:cNvPr id="3" name="Picture 2" descr="A black electronic device with a blue background&#10;&#10;Description automatically generated with medium confidence">
            <a:extLst>
              <a:ext uri="{FF2B5EF4-FFF2-40B4-BE49-F238E27FC236}">
                <a16:creationId xmlns:a16="http://schemas.microsoft.com/office/drawing/2014/main" id="{85B5C2F9-0FBB-B3D8-BBAA-949283D9FA84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5513" y="902368"/>
            <a:ext cx="5712973" cy="321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571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>
            <a:extLst>
              <a:ext uri="{FF2B5EF4-FFF2-40B4-BE49-F238E27FC236}">
                <a16:creationId xmlns:a16="http://schemas.microsoft.com/office/drawing/2014/main" id="{EA33ECDB-E022-F044-B099-2582FDF8A4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7" y="83466"/>
            <a:ext cx="3781425" cy="809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>
            <a:spAutoFit/>
          </a:bodyPr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  <a:defRPr/>
            </a:pPr>
            <a:r>
              <a:rPr lang="en-US" altLang="en-TW" sz="2400" b="1" i="0" dirty="0">
                <a:latin typeface="Frutiger 45 Light" pitchFamily="80" charset="0"/>
                <a:ea typeface="新細明體" panose="02020500000000000000" pitchFamily="18" charset="-120"/>
              </a:rPr>
              <a:t>Aavara </a:t>
            </a: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影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像傳輸系統</a:t>
            </a:r>
            <a:endParaRPr lang="en-US" altLang="zh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  <a:defRPr/>
            </a:pP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支援</a:t>
            </a:r>
            <a:r>
              <a:rPr lang="en-US" altLang="zh-TW" sz="2400" b="1" i="0" dirty="0">
                <a:latin typeface="Frutiger 45 Light" pitchFamily="80" charset="0"/>
                <a:ea typeface="新細明體" panose="02020500000000000000" pitchFamily="18" charset="-120"/>
              </a:rPr>
              <a:t>Dante 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生態及</a:t>
            </a:r>
            <a:r>
              <a:rPr lang="en-US" altLang="zh-TW" sz="2400" b="1" i="0" dirty="0">
                <a:latin typeface="Frutiger 45 Light" pitchFamily="80" charset="0"/>
                <a:ea typeface="新細明體" panose="02020500000000000000" pitchFamily="18" charset="-120"/>
              </a:rPr>
              <a:t>3rd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整合</a:t>
            </a:r>
            <a:endParaRPr lang="zh-TW" altLang="en-US" sz="2400" b="1" i="0" dirty="0">
              <a:latin typeface="Bank Gothic" charset="0"/>
              <a:ea typeface="ＭＳ Ｐゴシック" panose="020B0600070205080204" pitchFamily="34" charset="-128"/>
            </a:endParaRPr>
          </a:p>
        </p:txBody>
      </p:sp>
      <p:pic>
        <p:nvPicPr>
          <p:cNvPr id="71686" name="Picture 6">
            <a:extLst>
              <a:ext uri="{FF2B5EF4-FFF2-40B4-BE49-F238E27FC236}">
                <a16:creationId xmlns:a16="http://schemas.microsoft.com/office/drawing/2014/main" id="{EF6173BD-D859-0647-A74C-3B628B55C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83610" y="3153412"/>
            <a:ext cx="2426719" cy="1595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" name="Picture 2" descr="A group of logos on a white background&#10;&#10;Description automatically generated">
            <a:extLst>
              <a:ext uri="{FF2B5EF4-FFF2-40B4-BE49-F238E27FC236}">
                <a16:creationId xmlns:a16="http://schemas.microsoft.com/office/drawing/2014/main" id="{8079F010-09F3-1FC5-54D8-34A22520FB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561" y="1266536"/>
            <a:ext cx="8839401" cy="1395695"/>
          </a:xfrm>
          <a:prstGeom prst="rect">
            <a:avLst/>
          </a:prstGeom>
        </p:spPr>
      </p:pic>
      <p:pic>
        <p:nvPicPr>
          <p:cNvPr id="5" name="Picture 4" descr="A black letter with a white background&#10;&#10;Description automatically generated">
            <a:extLst>
              <a:ext uri="{FF2B5EF4-FFF2-40B4-BE49-F238E27FC236}">
                <a16:creationId xmlns:a16="http://schemas.microsoft.com/office/drawing/2014/main" id="{A0FB1A8A-77EE-00C0-6F64-BB3CAA36A99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561" y="4426592"/>
            <a:ext cx="2318431" cy="322741"/>
          </a:xfrm>
          <a:prstGeom prst="rect">
            <a:avLst/>
          </a:prstGeom>
        </p:spPr>
      </p:pic>
      <p:pic>
        <p:nvPicPr>
          <p:cNvPr id="8" name="Picture 7" descr="A red rectangle with white text&#10;&#10;Description automatically generated">
            <a:extLst>
              <a:ext uri="{FF2B5EF4-FFF2-40B4-BE49-F238E27FC236}">
                <a16:creationId xmlns:a16="http://schemas.microsoft.com/office/drawing/2014/main" id="{8F4490C7-1DC3-5A2D-4B9E-D681CE43252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91983" y="3046496"/>
            <a:ext cx="3819458" cy="1876884"/>
          </a:xfrm>
          <a:prstGeom prst="rect">
            <a:avLst/>
          </a:prstGeom>
        </p:spPr>
      </p:pic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7F93C417-25A1-9A58-7DEB-0C9F38E8A9B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345" y="3292815"/>
            <a:ext cx="2318431" cy="851669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ext Box 1">
            <a:extLst>
              <a:ext uri="{FF2B5EF4-FFF2-40B4-BE49-F238E27FC236}">
                <a16:creationId xmlns:a16="http://schemas.microsoft.com/office/drawing/2014/main" id="{BA276622-D2DD-5443-8ECB-4DECF88632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118" y="1065868"/>
            <a:ext cx="2358124" cy="2512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zh-TW" altLang="en-US" sz="1800" b="1" i="0" dirty="0">
                <a:latin typeface="Frutiger 45 Light" pitchFamily="80" charset="0"/>
                <a:ea typeface="Osaka" panose="020B0600000000000000" pitchFamily="34" charset="-128"/>
              </a:rPr>
              <a:t>Widely deploy</a:t>
            </a:r>
            <a:r>
              <a:rPr lang="en-US" altLang="zh-TW" sz="1800" b="1" i="0" dirty="0">
                <a:latin typeface="Frutiger 45 Light" pitchFamily="80" charset="0"/>
                <a:ea typeface="Osaka" panose="020B0600000000000000" pitchFamily="34" charset="-128"/>
              </a:rPr>
              <a:t> in:</a:t>
            </a:r>
            <a:br>
              <a:rPr lang="en-US" altLang="zh-TW" sz="1800" b="1" i="0" dirty="0">
                <a:latin typeface="Frutiger 45 Light" pitchFamily="80" charset="0"/>
                <a:ea typeface="Osaka" panose="020B0600000000000000" pitchFamily="34" charset="-128"/>
              </a:rPr>
            </a:br>
            <a:r>
              <a:rPr lang="zh-TW" altLang="en-US" sz="1800" b="1" i="0" dirty="0">
                <a:latin typeface="Frutiger 45 Light" pitchFamily="80" charset="0"/>
                <a:ea typeface="Osaka" panose="020B0600000000000000" pitchFamily="34" charset="-128"/>
              </a:rPr>
              <a:t> </a:t>
            </a:r>
            <a:br>
              <a:rPr lang="zh-TW" altLang="en-US" sz="1800" b="1" i="0" dirty="0">
                <a:latin typeface="Frutiger 45 Light" pitchFamily="80" charset="0"/>
                <a:ea typeface="Osaka" panose="020B0600000000000000" pitchFamily="34" charset="-128"/>
              </a:rPr>
            </a:br>
            <a: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  <a:t>1. Commercial</a:t>
            </a:r>
            <a:b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</a:br>
            <a: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  <a:t>2. </a:t>
            </a:r>
            <a:r>
              <a:rPr lang="en-US" altLang="zh-TW" sz="1800" i="0" dirty="0">
                <a:latin typeface="Frutiger 45 Light" pitchFamily="80" charset="0"/>
                <a:ea typeface="Osaka" panose="020B0600000000000000" pitchFamily="34" charset="-128"/>
              </a:rPr>
              <a:t>Corporate</a:t>
            </a:r>
            <a:b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</a:br>
            <a: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  <a:t>3. Residential</a:t>
            </a:r>
            <a:b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</a:br>
            <a: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  <a:t>4. </a:t>
            </a:r>
            <a:r>
              <a:rPr lang="en-US" altLang="zh-TW" sz="1800" i="0" dirty="0">
                <a:latin typeface="Frutiger 45 Light" pitchFamily="80" charset="0"/>
                <a:ea typeface="Osaka" panose="020B0600000000000000" pitchFamily="34" charset="-128"/>
              </a:rPr>
              <a:t>Government</a:t>
            </a:r>
            <a:b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</a:br>
            <a:r>
              <a:rPr lang="en-US" altLang="zh-TW" sz="1800" i="0" dirty="0">
                <a:latin typeface="Frutiger 45 Light" pitchFamily="80" charset="0"/>
                <a:ea typeface="Osaka" panose="020B0600000000000000" pitchFamily="34" charset="-128"/>
              </a:rPr>
              <a:t>5</a:t>
            </a:r>
            <a:r>
              <a:rPr lang="zh-TW" altLang="en-US" sz="1800" i="0" dirty="0">
                <a:latin typeface="Frutiger 45 Light" pitchFamily="80" charset="0"/>
                <a:ea typeface="Osaka" panose="020B0600000000000000" pitchFamily="34" charset="-128"/>
              </a:rPr>
              <a:t>. Hospitalit</a:t>
            </a:r>
            <a:r>
              <a:rPr lang="en-US" altLang="zh-TW" sz="1800" i="0" dirty="0">
                <a:latin typeface="Frutiger 45 Light" pitchFamily="80" charset="0"/>
                <a:ea typeface="Osaka" panose="020B0600000000000000" pitchFamily="34" charset="-128"/>
              </a:rPr>
              <a:t>y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zh-TW" sz="1800" i="0" dirty="0">
                <a:latin typeface="Frutiger 45 Light" pitchFamily="80" charset="0"/>
                <a:ea typeface="Osaka" panose="020B0600000000000000" pitchFamily="34" charset="-128"/>
              </a:rPr>
              <a:t>6. Transportation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zh-TW" sz="1600" i="0" dirty="0">
                <a:latin typeface="Frutiger 45 Light" pitchFamily="80" charset="0"/>
                <a:ea typeface="Osaka" panose="020B0600000000000000" pitchFamily="34" charset="-128"/>
              </a:rPr>
              <a:t>and more…</a:t>
            </a:r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8E89D57B-0F3E-D844-B714-CE1FFD7B0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118" y="185367"/>
            <a:ext cx="2021450" cy="440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7500" tIns="35100" rIns="67500" bIns="35100">
            <a:spAutoFit/>
          </a:bodyPr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zh-TW" altLang="en-US" sz="2400" b="1" i="0" dirty="0">
                <a:latin typeface="Frutiger 45 Light" pitchFamily="80" charset="0"/>
                <a:ea typeface="ＭＳ Ｐゴシック" panose="020B0600070205080204" pitchFamily="34" charset="-128"/>
              </a:rPr>
              <a:t>全球成功案例</a:t>
            </a:r>
          </a:p>
        </p:txBody>
      </p:sp>
      <p:pic>
        <p:nvPicPr>
          <p:cNvPr id="38915" name="Picture 3">
            <a:extLst>
              <a:ext uri="{FF2B5EF4-FFF2-40B4-BE49-F238E27FC236}">
                <a16:creationId xmlns:a16="http://schemas.microsoft.com/office/drawing/2014/main" id="{19CCCAD1-2A4C-DB4A-9057-B2574B7E4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540" y="2806137"/>
            <a:ext cx="1752898" cy="1205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8916" name="Picture 4">
            <a:extLst>
              <a:ext uri="{FF2B5EF4-FFF2-40B4-BE49-F238E27FC236}">
                <a16:creationId xmlns:a16="http://schemas.microsoft.com/office/drawing/2014/main" id="{BE190CF1-A3E5-644F-96F3-D50D6C7010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540" y="1888491"/>
            <a:ext cx="1753852" cy="971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8917" name="Picture 5">
            <a:extLst>
              <a:ext uri="{FF2B5EF4-FFF2-40B4-BE49-F238E27FC236}">
                <a16:creationId xmlns:a16="http://schemas.microsoft.com/office/drawing/2014/main" id="{82A9F394-5202-474B-A4BE-C29332670F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4033668"/>
            <a:ext cx="2914590" cy="1064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8918" name="Picture 6">
            <a:extLst>
              <a:ext uri="{FF2B5EF4-FFF2-40B4-BE49-F238E27FC236}">
                <a16:creationId xmlns:a16="http://schemas.microsoft.com/office/drawing/2014/main" id="{20842A07-E1F5-D84F-A1BA-27F23F9926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8630" y="930951"/>
            <a:ext cx="1753852" cy="98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8919" name="Picture 7">
            <a:extLst>
              <a:ext uri="{FF2B5EF4-FFF2-40B4-BE49-F238E27FC236}">
                <a16:creationId xmlns:a16="http://schemas.microsoft.com/office/drawing/2014/main" id="{0A83350E-2A7C-2946-AA6D-86750E5B4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04985" y="4027333"/>
            <a:ext cx="1927055" cy="1070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8920" name="Picture 8">
            <a:extLst>
              <a:ext uri="{FF2B5EF4-FFF2-40B4-BE49-F238E27FC236}">
                <a16:creationId xmlns:a16="http://schemas.microsoft.com/office/drawing/2014/main" id="{EDA0F9EA-807D-D945-BB4D-154D30196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03335" y="4044670"/>
            <a:ext cx="1900913" cy="1073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8FC81B97-E5D3-859E-C0E6-BB69C98E8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17512" y="4045366"/>
            <a:ext cx="1926720" cy="1059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B8D96E6D-C704-5551-D0AD-24395B7118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64713" y="2153351"/>
            <a:ext cx="835075" cy="83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A3AFAF3E-9021-8098-4BC2-58BCE96AFD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47006" y="2137701"/>
            <a:ext cx="1256995" cy="85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A4C4AE-DAA0-AB21-C755-FD5C8C406072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4713" y="1059582"/>
            <a:ext cx="2139288" cy="1066106"/>
          </a:xfrm>
          <a:prstGeom prst="rect">
            <a:avLst/>
          </a:prstGeom>
        </p:spPr>
      </p:pic>
      <p:pic>
        <p:nvPicPr>
          <p:cNvPr id="6" name="Picture 5" descr="A group of people in a room with computers&#10;&#10;Description automatically generated">
            <a:extLst>
              <a:ext uri="{FF2B5EF4-FFF2-40B4-BE49-F238E27FC236}">
                <a16:creationId xmlns:a16="http://schemas.microsoft.com/office/drawing/2014/main" id="{F4B7645F-F5B4-A26D-E92C-8E9C87DEA623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4712" y="2911551"/>
            <a:ext cx="2139289" cy="1100359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E34BF-BA88-66CC-43B1-43E8F36C4E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oom with a few chairs and a person standing in front of it&#10;&#10;Description automatically generated">
            <a:extLst>
              <a:ext uri="{FF2B5EF4-FFF2-40B4-BE49-F238E27FC236}">
                <a16:creationId xmlns:a16="http://schemas.microsoft.com/office/drawing/2014/main" id="{3F549B46-3692-30E7-88B3-379B7ACA4C0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0" y="814031"/>
            <a:ext cx="8064896" cy="4329469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D78D6C6E-659F-F9FA-CF64-D7101B36AA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118" y="185367"/>
            <a:ext cx="2335638" cy="440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7500" tIns="35100" rIns="67500" bIns="35100">
            <a:spAutoFit/>
          </a:bodyPr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  <a:cs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zh-TW" altLang="en-US" sz="2400" b="1" i="0" dirty="0">
                <a:latin typeface="Frutiger 45 Light" pitchFamily="80" charset="0"/>
                <a:ea typeface="ＭＳ Ｐゴシック" panose="020B0600070205080204" pitchFamily="34" charset="-128"/>
              </a:rPr>
              <a:t>哥倫比亞市政廳</a:t>
            </a:r>
          </a:p>
        </p:txBody>
      </p:sp>
    </p:spTree>
    <p:extLst>
      <p:ext uri="{BB962C8B-B14F-4D97-AF65-F5344CB8AC3E}">
        <p14:creationId xmlns:p14="http://schemas.microsoft.com/office/powerpoint/2010/main" val="2241935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9C69ED5-D0DF-13D8-5E13-E5D7580DF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B116DC-7B7E-1F6D-30BC-0EACC372667A}"/>
              </a:ext>
            </a:extLst>
          </p:cNvPr>
          <p:cNvSpPr txBox="1"/>
          <p:nvPr/>
        </p:nvSpPr>
        <p:spPr>
          <a:xfrm>
            <a:off x="3347864" y="143329"/>
            <a:ext cx="2069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chemeClr val="tx1"/>
                </a:solidFill>
              </a:rPr>
              <a:t>阿聯</a:t>
            </a:r>
            <a:r>
              <a:rPr lang="zh-TW" altLang="en-US" b="1" dirty="0">
                <a:solidFill>
                  <a:schemeClr val="tx1"/>
                </a:solidFill>
              </a:rPr>
              <a:t>酋市政廳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6" name="Picture 5" descr="A group of people in a room with computers&#10;&#10;Description automatically generated">
            <a:extLst>
              <a:ext uri="{FF2B5EF4-FFF2-40B4-BE49-F238E27FC236}">
                <a16:creationId xmlns:a16="http://schemas.microsoft.com/office/drawing/2014/main" id="{2ADBF92A-88F1-8077-5B1B-DC96FAF5AAE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838" y="604994"/>
            <a:ext cx="8823650" cy="453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458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Picture 8">
            <a:extLst>
              <a:ext uri="{FF2B5EF4-FFF2-40B4-BE49-F238E27FC236}">
                <a16:creationId xmlns:a16="http://schemas.microsoft.com/office/drawing/2014/main" id="{CDC81EEE-F0A2-68C5-14B1-CF604A204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43000" y="31750"/>
            <a:ext cx="6837363" cy="70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2" name="Rectangle 10">
            <a:extLst>
              <a:ext uri="{FF2B5EF4-FFF2-40B4-BE49-F238E27FC236}">
                <a16:creationId xmlns:a16="http://schemas.microsoft.com/office/drawing/2014/main" id="{6C86BFED-A165-1609-F455-BEACF46CE3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3808" y="152548"/>
            <a:ext cx="39604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1pPr>
            <a:lvl2pPr marL="37931725" indent="-37474525">
              <a:spcBef>
                <a:spcPts val="5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1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 marL="857250" indent="-171450">
              <a:spcBef>
                <a:spcPts val="4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 marL="1200150" indent="-171450">
              <a:spcBef>
                <a:spcPts val="3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 marL="1543050" indent="-171450">
              <a:spcBef>
                <a:spcPts val="3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0002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4574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29146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3718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b="1" i="0" dirty="0" err="1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rPr>
              <a:t>中亞</a:t>
            </a:r>
            <a:r>
              <a:rPr lang="zh-TW" altLang="en-US" b="1" i="0" dirty="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rPr>
              <a:t>烏茲別克政府機構</a:t>
            </a:r>
            <a:endParaRPr lang="en-US" altLang="en-US" b="1" dirty="0">
              <a:solidFill>
                <a:schemeClr val="tx1"/>
              </a:solidFill>
              <a:latin typeface="Frutiger 55 Roman" charset="0"/>
            </a:endParaRPr>
          </a:p>
        </p:txBody>
      </p:sp>
      <p:pic>
        <p:nvPicPr>
          <p:cNvPr id="46083" name="Picture 11" descr="A picture containing indoor, window&#10;&#10;Description automatically generated">
            <a:extLst>
              <a:ext uri="{FF2B5EF4-FFF2-40B4-BE49-F238E27FC236}">
                <a16:creationId xmlns:a16="http://schemas.microsoft.com/office/drawing/2014/main" id="{31053BF4-9BF9-DEC2-7434-415783962F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4213" y="736600"/>
            <a:ext cx="7775575" cy="440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29" name="Picture 9" descr="A picture containing text, indoor, wall&#10;&#10;Description automatically generated">
            <a:extLst>
              <a:ext uri="{FF2B5EF4-FFF2-40B4-BE49-F238E27FC236}">
                <a16:creationId xmlns:a16="http://schemas.microsoft.com/office/drawing/2014/main" id="{10E29CCD-9AAC-BA95-9B4F-5D0DCB512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616" y="51037"/>
            <a:ext cx="6837363" cy="5128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0" name="Picture 8">
            <a:extLst>
              <a:ext uri="{FF2B5EF4-FFF2-40B4-BE49-F238E27FC236}">
                <a16:creationId xmlns:a16="http://schemas.microsoft.com/office/drawing/2014/main" id="{6C5D1B07-A7A9-85EE-A839-CADFC052F9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7776" y="31750"/>
            <a:ext cx="7192588" cy="73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4CF9EA-E7BF-8E08-8D13-45657D71D7EA}"/>
              </a:ext>
            </a:extLst>
          </p:cNvPr>
          <p:cNvSpPr txBox="1"/>
          <p:nvPr/>
        </p:nvSpPr>
        <p:spPr>
          <a:xfrm>
            <a:off x="0" y="1059582"/>
            <a:ext cx="33483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>
                <a:solidFill>
                  <a:schemeClr val="tx1"/>
                </a:solidFill>
              </a:rPr>
              <a:t>9x3</a:t>
            </a:r>
            <a:r>
              <a:rPr lang="en-US" sz="4000" b="1" dirty="0">
                <a:solidFill>
                  <a:schemeClr val="tx1"/>
                </a:solidFill>
              </a:rPr>
              <a:t> videowall</a:t>
            </a: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5CE266D-5292-84B9-8C10-BBED57C0D2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1461" y="152548"/>
            <a:ext cx="39604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1pPr>
            <a:lvl2pPr marL="37931725" indent="-37474525">
              <a:spcBef>
                <a:spcPts val="5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1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 marL="857250" indent="-171450">
              <a:spcBef>
                <a:spcPts val="4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 marL="1200150" indent="-171450">
              <a:spcBef>
                <a:spcPts val="3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 marL="1543050" indent="-171450">
              <a:spcBef>
                <a:spcPts val="3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0002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4574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29146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3718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b="1" i="0" dirty="0" err="1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rPr>
              <a:t>中亞</a:t>
            </a:r>
            <a:r>
              <a:rPr lang="zh-TW" altLang="en-US" b="1" i="0" dirty="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rPr>
              <a:t>烏茲別克政府機構</a:t>
            </a:r>
            <a:endParaRPr lang="en-US" altLang="en-US" b="1" dirty="0">
              <a:solidFill>
                <a:schemeClr val="tx1"/>
              </a:solidFill>
              <a:latin typeface="Frutiger 55 Roman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8">
            <a:extLst>
              <a:ext uri="{FF2B5EF4-FFF2-40B4-BE49-F238E27FC236}">
                <a16:creationId xmlns:a16="http://schemas.microsoft.com/office/drawing/2014/main" id="{02C48459-673A-E49A-37CB-FC698D6F7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43000" y="31750"/>
            <a:ext cx="6837363" cy="70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4" name="Rectangle 10">
            <a:extLst>
              <a:ext uri="{FF2B5EF4-FFF2-40B4-BE49-F238E27FC236}">
                <a16:creationId xmlns:a16="http://schemas.microsoft.com/office/drawing/2014/main" id="{CA5C8C51-CC30-7159-FCC7-E6CF927051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5736" y="152548"/>
            <a:ext cx="431040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1pPr>
            <a:lvl2pPr marL="37931725" indent="-37474525">
              <a:spcBef>
                <a:spcPts val="5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1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 marL="857250" indent="-171450">
              <a:spcBef>
                <a:spcPts val="4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 marL="1200150" indent="-171450">
              <a:spcBef>
                <a:spcPts val="3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 marL="1543050" indent="-171450">
              <a:spcBef>
                <a:spcPts val="37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0002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4574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29146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371850" indent="-171450" defTabSz="449263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5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b="1" dirty="0" err="1">
                <a:solidFill>
                  <a:schemeClr val="tx1"/>
                </a:solidFill>
                <a:latin typeface="Frutiger 55 Roman" charset="0"/>
              </a:rPr>
              <a:t>歐</a:t>
            </a:r>
            <a:r>
              <a:rPr lang="zh-TW" altLang="en-US" b="1" dirty="0">
                <a:solidFill>
                  <a:schemeClr val="tx1"/>
                </a:solidFill>
                <a:latin typeface="Frutiger 55 Roman" charset="0"/>
              </a:rPr>
              <a:t>洲國防學院</a:t>
            </a:r>
            <a:endParaRPr lang="en-US" altLang="en-US" b="1" dirty="0">
              <a:solidFill>
                <a:schemeClr val="tx1"/>
              </a:solidFill>
              <a:latin typeface="Frutiger 55 Roman" charset="0"/>
            </a:endParaRPr>
          </a:p>
        </p:txBody>
      </p:sp>
      <p:pic>
        <p:nvPicPr>
          <p:cNvPr id="33795" name="Aavara® Wall Plate Sender Integrate 3rd Party Control System_jF1Cmh.mp4" descr="Aavara® Wall Plate Sender Integrate 3rd Party Control System_jF1Cmh.mp4">
            <a:hlinkClick r:id="" action="ppaction://media"/>
            <a:extLst>
              <a:ext uri="{FF2B5EF4-FFF2-40B4-BE49-F238E27FC236}">
                <a16:creationId xmlns:a16="http://schemas.microsoft.com/office/drawing/2014/main" id="{C9FCAF66-4FA5-F0DC-1291-05E35D224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750" y="984250"/>
            <a:ext cx="4016375" cy="401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6" name="Picture 3" descr="A room with tables and chairs&#10;&#10;Description automatically generated with low confidence">
            <a:extLst>
              <a:ext uri="{FF2B5EF4-FFF2-40B4-BE49-F238E27FC236}">
                <a16:creationId xmlns:a16="http://schemas.microsoft.com/office/drawing/2014/main" id="{2E358A74-952B-2FD8-7A1B-B26EAE7BE8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4497" y="814538"/>
            <a:ext cx="3525935" cy="432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6DDDA-2528-B8D2-59F6-53A13A87D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72141F-4ABD-F849-CE61-2563963872FD}"/>
              </a:ext>
            </a:extLst>
          </p:cNvPr>
          <p:cNvSpPr txBox="1"/>
          <p:nvPr/>
        </p:nvSpPr>
        <p:spPr>
          <a:xfrm>
            <a:off x="935596" y="2067694"/>
            <a:ext cx="727280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4400" b="1" i="0" dirty="0">
                <a:solidFill>
                  <a:schemeClr val="tx1"/>
                </a:solidFill>
                <a:latin typeface="Frutiger 45 Light" pitchFamily="80" charset="0"/>
                <a:ea typeface="新細明體" panose="02020500000000000000" pitchFamily="18" charset="-120"/>
              </a:rPr>
              <a:t>Aavara + Dante = Dante AV </a:t>
            </a:r>
          </a:p>
        </p:txBody>
      </p:sp>
    </p:spTree>
    <p:extLst>
      <p:ext uri="{BB962C8B-B14F-4D97-AF65-F5344CB8AC3E}">
        <p14:creationId xmlns:p14="http://schemas.microsoft.com/office/powerpoint/2010/main" val="3749724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8F7D3A-5576-744D-A86D-64B74D51A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 Box 1">
            <a:extLst>
              <a:ext uri="{FF2B5EF4-FFF2-40B4-BE49-F238E27FC236}">
                <a16:creationId xmlns:a16="http://schemas.microsoft.com/office/drawing/2014/main" id="{72B91201-EF33-2C26-251C-D9790D8841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064" y="266354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>
                <a:latin typeface="Frutiger 45 Light" pitchFamily="80" charset="0"/>
                <a:ea typeface="新細明體" panose="02020500000000000000" pitchFamily="18" charset="-120"/>
              </a:rPr>
              <a:t> Aavara + Dante = Dante AV </a:t>
            </a: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sp>
        <p:nvSpPr>
          <p:cNvPr id="37890" name="Rectangle 4">
            <a:extLst>
              <a:ext uri="{FF2B5EF4-FFF2-40B4-BE49-F238E27FC236}">
                <a16:creationId xmlns:a16="http://schemas.microsoft.com/office/drawing/2014/main" id="{94201216-5D89-3CF1-4A8E-531769E431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pic>
        <p:nvPicPr>
          <p:cNvPr id="6" name="Picture 5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06C86DD8-BADB-6645-D1E6-2860FA91024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5816" y="843558"/>
            <a:ext cx="6192688" cy="41363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33C2991-63ED-DE0C-BBF4-FABF75526644}"/>
              </a:ext>
            </a:extLst>
          </p:cNvPr>
          <p:cNvSpPr txBox="1"/>
          <p:nvPr/>
        </p:nvSpPr>
        <p:spPr>
          <a:xfrm>
            <a:off x="153774" y="1142012"/>
            <a:ext cx="341011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600" dirty="0">
                <a:solidFill>
                  <a:schemeClr val="tx1"/>
                </a:solidFill>
              </a:rPr>
              <a:t>互通性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可與數千款支援 </a:t>
            </a:r>
            <a:r>
              <a:rPr lang="en-US" sz="1600" dirty="0">
                <a:solidFill>
                  <a:schemeClr val="tx1"/>
                </a:solidFill>
              </a:rPr>
              <a:t>Dante Audio </a:t>
            </a:r>
            <a:r>
              <a:rPr lang="zh-TW" altLang="en-US" sz="1600" dirty="0">
                <a:solidFill>
                  <a:schemeClr val="tx1"/>
                </a:solidFill>
              </a:rPr>
              <a:t>的產品相容。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可擴展性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系統具備彈性，能隨需求擴充。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獨立路由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可針對影像、音訊及其他服務進行獨立路由設定。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單一工具配置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透過 </a:t>
            </a:r>
            <a:r>
              <a:rPr lang="en-US" sz="1600" dirty="0">
                <a:solidFill>
                  <a:schemeClr val="tx1"/>
                </a:solidFill>
              </a:rPr>
              <a:t>Dante </a:t>
            </a:r>
            <a:r>
              <a:rPr lang="zh-TW" altLang="en-US" sz="1600" dirty="0">
                <a:solidFill>
                  <a:schemeClr val="tx1"/>
                </a:solidFill>
              </a:rPr>
              <a:t>管理平台進行集中化設定。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標準網路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zh-TW" altLang="en-US" sz="1600" dirty="0">
                <a:solidFill>
                  <a:schemeClr val="tx1"/>
                </a:solidFill>
              </a:rPr>
              <a:t>運行於 </a:t>
            </a:r>
            <a:r>
              <a:rPr lang="en-US" altLang="zh-TW" sz="1600" dirty="0">
                <a:solidFill>
                  <a:schemeClr val="tx1"/>
                </a:solidFill>
              </a:rPr>
              <a:t>1 </a:t>
            </a:r>
            <a:r>
              <a:rPr lang="en-US" sz="1600" dirty="0">
                <a:solidFill>
                  <a:schemeClr val="tx1"/>
                </a:solidFill>
              </a:rPr>
              <a:t>GbE（</a:t>
            </a:r>
            <a:r>
              <a:rPr lang="zh-TW" altLang="en-US" sz="1600" dirty="0">
                <a:solidFill>
                  <a:schemeClr val="tx1"/>
                </a:solidFill>
              </a:rPr>
              <a:t>千兆乙太網路）環境。</a:t>
            </a:r>
          </a:p>
        </p:txBody>
      </p:sp>
    </p:spTree>
    <p:extLst>
      <p:ext uri="{BB962C8B-B14F-4D97-AF65-F5344CB8AC3E}">
        <p14:creationId xmlns:p14="http://schemas.microsoft.com/office/powerpoint/2010/main" val="10724485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birise">
            <a:extLst>
              <a:ext uri="{FF2B5EF4-FFF2-40B4-BE49-F238E27FC236}">
                <a16:creationId xmlns:a16="http://schemas.microsoft.com/office/drawing/2014/main" id="{F39EFDCA-DFA9-D1E9-D903-5101BCD814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885924"/>
            <a:ext cx="9144000" cy="370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Box 1">
            <a:extLst>
              <a:ext uri="{FF2B5EF4-FFF2-40B4-BE49-F238E27FC236}">
                <a16:creationId xmlns:a16="http://schemas.microsoft.com/office/drawing/2014/main" id="{47C1D3A0-71EE-131A-075D-F873493D16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064" y="266354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>
                <a:latin typeface="Frutiger 45 Light" pitchFamily="80" charset="0"/>
                <a:ea typeface="新細明體" panose="02020500000000000000" pitchFamily="18" charset="-120"/>
              </a:rPr>
              <a:t> Dante </a:t>
            </a: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配置圖示</a:t>
            </a: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09976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ED1BD7-58D4-854C-DCA6-6F87802DF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F8CB935-5C57-DEDD-E696-11B37FB3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0413" y="122238"/>
            <a:ext cx="4805362" cy="741362"/>
          </a:xfrm>
        </p:spPr>
        <p:txBody>
          <a:bodyPr/>
          <a:lstStyle/>
          <a:p>
            <a:r>
              <a:rPr lang="en-US" dirty="0"/>
              <a:t>Dante </a:t>
            </a:r>
            <a:r>
              <a:rPr lang="en-US" dirty="0" err="1"/>
              <a:t>管理軟體</a:t>
            </a:r>
            <a:br>
              <a:rPr lang="en-US" dirty="0"/>
            </a:br>
            <a:r>
              <a:rPr lang="en-US" dirty="0"/>
              <a:t>Dante Controller/DDM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1C887738-8F61-35A3-9361-4A51BB405E7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2" y="898627"/>
            <a:ext cx="6480720" cy="4244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5526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ext Box 1">
            <a:extLst>
              <a:ext uri="{FF2B5EF4-FFF2-40B4-BE49-F238E27FC236}">
                <a16:creationId xmlns:a16="http://schemas.microsoft.com/office/drawing/2014/main" id="{6FBD78F2-5DD8-A487-2F34-AF0C9C48B5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8707" y="221456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Aavara’s</a:t>
            </a:r>
            <a:r>
              <a:rPr lang="en-US" altLang="en-TW" sz="2400" b="1" i="0" dirty="0">
                <a:latin typeface="Frutiger 45 Light" pitchFamily="80" charset="0"/>
                <a:ea typeface="新細明體" panose="02020500000000000000" pitchFamily="18" charset="-120"/>
              </a:rPr>
              <a:t> Dante </a:t>
            </a: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專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業認證</a:t>
            </a: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sp>
        <p:nvSpPr>
          <p:cNvPr id="56322" name="Rectangle 4">
            <a:extLst>
              <a:ext uri="{FF2B5EF4-FFF2-40B4-BE49-F238E27FC236}">
                <a16:creationId xmlns:a16="http://schemas.microsoft.com/office/drawing/2014/main" id="{9AE50D20-A817-CA18-8E2E-12473052CC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sp>
        <p:nvSpPr>
          <p:cNvPr id="56323" name="TextBox 1">
            <a:extLst>
              <a:ext uri="{FF2B5EF4-FFF2-40B4-BE49-F238E27FC236}">
                <a16:creationId xmlns:a16="http://schemas.microsoft.com/office/drawing/2014/main" id="{FCE31F15-C8CC-057A-4DA7-98B4364C5A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151" y="1317697"/>
            <a:ext cx="3408754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1pPr>
            <a:lvl2pPr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2pPr>
            <a:lvl3pPr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3pPr>
            <a:lvl4pPr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4pPr>
            <a:lvl5pPr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bg1"/>
                </a:solidFill>
                <a:latin typeface="Bank Gothic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en-TW" sz="2200" dirty="0">
                <a:solidFill>
                  <a:schemeClr val="tx1"/>
                </a:solidFill>
              </a:rPr>
              <a:t>Dante Level 3 Certificates</a:t>
            </a:r>
          </a:p>
        </p:txBody>
      </p:sp>
      <p:pic>
        <p:nvPicPr>
          <p:cNvPr id="56324" name="Picture 2" descr="A certificate of a course&#10;&#10;Description automatically generated">
            <a:extLst>
              <a:ext uri="{FF2B5EF4-FFF2-40B4-BE49-F238E27FC236}">
                <a16:creationId xmlns:a16="http://schemas.microsoft.com/office/drawing/2014/main" id="{3A884FD4-7C43-F475-CF47-ADF78DF133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4008" y="2038703"/>
            <a:ext cx="4314945" cy="3053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5" name="Picture 4" descr="A close-up of a certificate&#10;&#10;Description automatically generated">
            <a:extLst>
              <a:ext uri="{FF2B5EF4-FFF2-40B4-BE49-F238E27FC236}">
                <a16:creationId xmlns:a16="http://schemas.microsoft.com/office/drawing/2014/main" id="{FE12C800-7489-CF9D-2BBA-343785AAE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9064" y="2038703"/>
            <a:ext cx="4314944" cy="3053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375319FC-2CAB-BC9C-2B62-22FBA24A61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9072" y="1174076"/>
            <a:ext cx="3810888" cy="70788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US" altLang="en-TW" sz="2200" dirty="0">
                <a:solidFill>
                  <a:schemeClr val="tx1"/>
                </a:solidFill>
              </a:rPr>
              <a:t>Dante Platform-</a:t>
            </a:r>
          </a:p>
          <a:p>
            <a:pPr>
              <a:defRPr/>
            </a:pPr>
            <a:r>
              <a:rPr lang="en-US" altLang="en-TW" sz="1800" dirty="0">
                <a:solidFill>
                  <a:schemeClr val="tx1"/>
                </a:solidFill>
              </a:rPr>
              <a:t>Designing </a:t>
            </a:r>
            <a:r>
              <a:rPr lang="en-US" altLang="en-TW" sz="1800" dirty="0" err="1">
                <a:solidFill>
                  <a:schemeClr val="tx1"/>
                </a:solidFill>
              </a:rPr>
              <a:t>AVoIP</a:t>
            </a:r>
            <a:r>
              <a:rPr lang="en-US" altLang="en-TW" sz="1800" dirty="0">
                <a:solidFill>
                  <a:schemeClr val="tx1"/>
                </a:solidFill>
              </a:rPr>
              <a:t> Using Dante</a:t>
            </a:r>
          </a:p>
        </p:txBody>
      </p:sp>
    </p:spTree>
    <p:extLst>
      <p:ext uri="{BB962C8B-B14F-4D97-AF65-F5344CB8AC3E}">
        <p14:creationId xmlns:p14="http://schemas.microsoft.com/office/powerpoint/2010/main" val="3362883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23DE2-42B5-2809-DD8B-D1F094AFD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>
            <a:extLst>
              <a:ext uri="{FF2B5EF4-FFF2-40B4-BE49-F238E27FC236}">
                <a16:creationId xmlns:a16="http://schemas.microsoft.com/office/drawing/2014/main" id="{92908D02-4F61-3636-87F9-ABF2D15923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DFF6A27D-ADDA-C07C-D698-8FC86D9EFB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8735" y="839140"/>
            <a:ext cx="6139609" cy="4304360"/>
          </a:xfrm>
          <a:prstGeom prst="rect">
            <a:avLst/>
          </a:prstGeom>
        </p:spPr>
      </p:pic>
      <p:sp>
        <p:nvSpPr>
          <p:cNvPr id="2" name="Text Box 1">
            <a:extLst>
              <a:ext uri="{FF2B5EF4-FFF2-40B4-BE49-F238E27FC236}">
                <a16:creationId xmlns:a16="http://schemas.microsoft.com/office/drawing/2014/main" id="{2B0C1EA6-4A20-DDA3-8671-98642F6AD7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96190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>
                <a:latin typeface="Frutiger 45 Light" pitchFamily="80" charset="0"/>
                <a:ea typeface="新細明體" panose="02020500000000000000" pitchFamily="18" charset="-120"/>
              </a:rPr>
              <a:t>相容4000+ Dante </a:t>
            </a: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產品</a:t>
            </a: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959819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 Box 1">
            <a:extLst>
              <a:ext uri="{FF2B5EF4-FFF2-40B4-BE49-F238E27FC236}">
                <a16:creationId xmlns:a16="http://schemas.microsoft.com/office/drawing/2014/main" id="{E9A8B0A2-B0E6-DEF8-304C-B1F636C603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080" y="246460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中東代理商大會</a:t>
            </a:r>
            <a:endParaRPr lang="en-US" altLang="en-TW" sz="1800" b="1" i="0" dirty="0">
              <a:latin typeface="Frutiger 45 Light" pitchFamily="80" charset="0"/>
              <a:ea typeface="新細明體" panose="02020500000000000000" pitchFamily="18" charset="-120"/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endParaRPr lang="en-US" altLang="en-TW" sz="18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A92B391F-37A3-D862-B7DD-740CDC26C5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sp>
        <p:nvSpPr>
          <p:cNvPr id="39939" name="TextBox 1">
            <a:extLst>
              <a:ext uri="{FF2B5EF4-FFF2-40B4-BE49-F238E27FC236}">
                <a16:creationId xmlns:a16="http://schemas.microsoft.com/office/drawing/2014/main" id="{8A374A9A-08AF-94CC-34D0-609D86CE25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361" y="691261"/>
            <a:ext cx="21852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en-TW" sz="1800" dirty="0">
                <a:solidFill>
                  <a:schemeClr val="tx1"/>
                </a:solidFill>
              </a:rPr>
              <a:t>Dante </a:t>
            </a:r>
            <a:r>
              <a:rPr lang="en-US" altLang="en-TW" sz="1800" dirty="0" err="1">
                <a:solidFill>
                  <a:schemeClr val="tx1"/>
                </a:solidFill>
              </a:rPr>
              <a:t>新產品發表</a:t>
            </a:r>
            <a:r>
              <a:rPr lang="zh-TW" altLang="en-US" sz="1800" dirty="0">
                <a:solidFill>
                  <a:schemeClr val="tx1"/>
                </a:solidFill>
              </a:rPr>
              <a:t>會</a:t>
            </a:r>
            <a:endParaRPr lang="en-US" altLang="en-TW" sz="1800" dirty="0">
              <a:solidFill>
                <a:schemeClr val="tx1"/>
              </a:solidFill>
            </a:endParaRPr>
          </a:p>
        </p:txBody>
      </p:sp>
      <p:pic>
        <p:nvPicPr>
          <p:cNvPr id="7" name="Picture 6" descr="A group of people sitting at tables in a room&#10;&#10;Description automatically generated">
            <a:extLst>
              <a:ext uri="{FF2B5EF4-FFF2-40B4-BE49-F238E27FC236}">
                <a16:creationId xmlns:a16="http://schemas.microsoft.com/office/drawing/2014/main" id="{F12A06D6-936E-515B-9C78-604C69BF1B4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5696" y="1131590"/>
            <a:ext cx="6017865" cy="401191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9E5DF-6463-4B66-5B0C-8A310BAC1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 Box 1">
            <a:extLst>
              <a:ext uri="{FF2B5EF4-FFF2-40B4-BE49-F238E27FC236}">
                <a16:creationId xmlns:a16="http://schemas.microsoft.com/office/drawing/2014/main" id="{C28E1C61-1CAB-A97C-BA2A-592A3B585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080" y="246460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中東代理商大會</a:t>
            </a:r>
            <a:endParaRPr lang="en-US" altLang="en-TW" sz="1800" b="1" i="0" dirty="0">
              <a:latin typeface="Frutiger 45 Light" pitchFamily="80" charset="0"/>
              <a:ea typeface="新細明體" panose="02020500000000000000" pitchFamily="18" charset="-120"/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endParaRPr lang="en-US" altLang="en-TW" sz="18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4098C45C-B8DB-92C9-890C-DCBF2CE6D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sp>
        <p:nvSpPr>
          <p:cNvPr id="39939" name="TextBox 1">
            <a:extLst>
              <a:ext uri="{FF2B5EF4-FFF2-40B4-BE49-F238E27FC236}">
                <a16:creationId xmlns:a16="http://schemas.microsoft.com/office/drawing/2014/main" id="{57E0E2E4-307D-B746-2A66-E085F0E39C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361" y="691261"/>
            <a:ext cx="21852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en-TW" sz="1800" dirty="0">
                <a:solidFill>
                  <a:schemeClr val="tx1"/>
                </a:solidFill>
              </a:rPr>
              <a:t>Dante </a:t>
            </a:r>
            <a:r>
              <a:rPr lang="en-US" altLang="en-TW" sz="1800" dirty="0" err="1">
                <a:solidFill>
                  <a:schemeClr val="tx1"/>
                </a:solidFill>
              </a:rPr>
              <a:t>新產品發表</a:t>
            </a:r>
            <a:r>
              <a:rPr lang="zh-TW" altLang="en-US" sz="1800" dirty="0">
                <a:solidFill>
                  <a:schemeClr val="tx1"/>
                </a:solidFill>
              </a:rPr>
              <a:t>會</a:t>
            </a:r>
            <a:endParaRPr lang="en-US" altLang="en-TW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01313B1E-076C-8EBF-3156-61DE15C59F3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8029" y="1089559"/>
            <a:ext cx="6017865" cy="401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427080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 Box 1">
            <a:extLst>
              <a:ext uri="{FF2B5EF4-FFF2-40B4-BE49-F238E27FC236}">
                <a16:creationId xmlns:a16="http://schemas.microsoft.com/office/drawing/2014/main" id="{E9A8B0A2-B0E6-DEF8-304C-B1F636C603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080" y="246460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TW" sz="1800" b="1" i="0" dirty="0" err="1">
                <a:latin typeface="Frutiger 45 Light" pitchFamily="80" charset="0"/>
                <a:ea typeface="新細明體" panose="02020500000000000000" pitchFamily="18" charset="-120"/>
              </a:rPr>
              <a:t>全球最大AV展</a:t>
            </a:r>
            <a:r>
              <a:rPr lang="en-US" altLang="en-TW" sz="1800" b="1" i="0" dirty="0">
                <a:latin typeface="Frutiger 45 Light" pitchFamily="80" charset="0"/>
                <a:ea typeface="新細明體" panose="02020500000000000000" pitchFamily="18" charset="-120"/>
              </a:rPr>
              <a:t> ISE</a:t>
            </a: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TW" sz="1800" b="1" i="0" dirty="0" err="1">
                <a:latin typeface="Frutiger 45 Light" pitchFamily="80" charset="0"/>
                <a:ea typeface="新細明體" panose="02020500000000000000" pitchFamily="18" charset="-120"/>
              </a:rPr>
              <a:t>Audinate</a:t>
            </a:r>
            <a:r>
              <a:rPr lang="en-US" altLang="en-TW" sz="1800" b="1" i="0" dirty="0">
                <a:latin typeface="Frutiger 45 Light" pitchFamily="80" charset="0"/>
                <a:ea typeface="新細明體" panose="02020500000000000000" pitchFamily="18" charset="-120"/>
              </a:rPr>
              <a:t> </a:t>
            </a:r>
            <a:r>
              <a:rPr lang="en-US" altLang="en-TW" sz="1800" b="1" i="0" dirty="0" err="1">
                <a:latin typeface="Frutiger 45 Light" pitchFamily="80" charset="0"/>
                <a:ea typeface="新細明體" panose="02020500000000000000" pitchFamily="18" charset="-120"/>
              </a:rPr>
              <a:t>展出Aavara</a:t>
            </a:r>
            <a:r>
              <a:rPr lang="en-US" altLang="en-TW" sz="1800" b="1" i="0" dirty="0">
                <a:latin typeface="Frutiger 45 Light" pitchFamily="80" charset="0"/>
                <a:ea typeface="新細明體" panose="02020500000000000000" pitchFamily="18" charset="-120"/>
              </a:rPr>
              <a:t> Dante </a:t>
            </a:r>
            <a:r>
              <a:rPr lang="en-US" altLang="en-TW" sz="1800" b="1" i="0" dirty="0" err="1">
                <a:latin typeface="Frutiger 45 Light" pitchFamily="80" charset="0"/>
                <a:ea typeface="新細明體" panose="02020500000000000000" pitchFamily="18" charset="-120"/>
              </a:rPr>
              <a:t>解決方案</a:t>
            </a:r>
            <a:endParaRPr lang="en-US" altLang="en-TW" sz="18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A92B391F-37A3-D862-B7DD-740CDC26C5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pic>
        <p:nvPicPr>
          <p:cNvPr id="3" name="Picture 2" descr="A screen on a black surface&#10;&#10;Description automatically generated">
            <a:extLst>
              <a:ext uri="{FF2B5EF4-FFF2-40B4-BE49-F238E27FC236}">
                <a16:creationId xmlns:a16="http://schemas.microsoft.com/office/drawing/2014/main" id="{548F217F-D647-EDD1-06A7-9ADB79391730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66452" y="1615109"/>
            <a:ext cx="4032447" cy="3024335"/>
          </a:xfrm>
          <a:prstGeom prst="rect">
            <a:avLst/>
          </a:prstGeom>
        </p:spPr>
      </p:pic>
      <p:pic>
        <p:nvPicPr>
          <p:cNvPr id="4" name="IMG_8096_9D5CE4B7-19FD-47E2-971E-52FB462F2530.mp4">
            <a:extLst>
              <a:ext uri="{FF2B5EF4-FFF2-40B4-BE49-F238E27FC236}">
                <a16:creationId xmlns:a16="http://schemas.microsoft.com/office/drawing/2014/main" id="{61432939-12E0-1890-5BF0-3620A44B55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43386" y="1111052"/>
            <a:ext cx="2268875" cy="4032448"/>
          </a:xfrm>
          <a:prstGeom prst="rect">
            <a:avLst/>
          </a:prstGeom>
        </p:spPr>
      </p:pic>
      <p:pic>
        <p:nvPicPr>
          <p:cNvPr id="6" name="Picture 5" descr="A group of people standing in front of a screen&#10;&#10;Description automatically generated">
            <a:extLst>
              <a:ext uri="{FF2B5EF4-FFF2-40B4-BE49-F238E27FC236}">
                <a16:creationId xmlns:a16="http://schemas.microsoft.com/office/drawing/2014/main" id="{E5ECFD01-C4EF-ED72-B838-B4741C80A4A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216391" y="1615634"/>
            <a:ext cx="4036654" cy="3027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7200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F7B88-E2B0-6915-0F5C-DE6EBBE64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 Box 1">
            <a:extLst>
              <a:ext uri="{FF2B5EF4-FFF2-40B4-BE49-F238E27FC236}">
                <a16:creationId xmlns:a16="http://schemas.microsoft.com/office/drawing/2014/main" id="{6DC7BA67-BD71-7224-9A07-1B54981AAC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0010" y="69250"/>
            <a:ext cx="50292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7500" tIns="35100" rIns="67500" bIns="35100" anchor="ctr"/>
          <a:lstStyle>
            <a:lvl1pPr>
              <a:spcBef>
                <a:spcPts val="8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>
              <a:spcBef>
                <a:spcPts val="7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2pPr>
            <a:lvl3pPr>
              <a:spcBef>
                <a:spcPts val="6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3pPr>
            <a:lvl4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4pPr>
            <a:lvl5pPr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rgbClr val="000000"/>
                </a:solidFill>
                <a:latin typeface="Frutiger 45 Light" pitchFamily="80" charset="0"/>
                <a:ea typeface="Osaka" panose="020B0600000000000000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</a:pPr>
            <a:r>
              <a:rPr lang="en-US" altLang="en-TW" sz="2400" b="1" i="0" dirty="0" err="1">
                <a:latin typeface="Frutiger 45 Light" pitchFamily="80" charset="0"/>
                <a:ea typeface="新細明體" panose="02020500000000000000" pitchFamily="18" charset="-120"/>
              </a:rPr>
              <a:t>新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加坡</a:t>
            </a:r>
            <a:r>
              <a:rPr lang="en-US" altLang="zh-TW" sz="2400" b="1" i="0" dirty="0">
                <a:latin typeface="Frutiger 45 Light" pitchFamily="80" charset="0"/>
                <a:ea typeface="新細明體" panose="02020500000000000000" pitchFamily="18" charset="-120"/>
              </a:rPr>
              <a:t>Dante</a:t>
            </a:r>
            <a:r>
              <a:rPr lang="zh-TW" altLang="en-US" sz="2400" b="1" i="0" dirty="0">
                <a:latin typeface="Frutiger 45 Light" pitchFamily="80" charset="0"/>
                <a:ea typeface="新細明體" panose="02020500000000000000" pitchFamily="18" charset="-120"/>
              </a:rPr>
              <a:t>研討會</a:t>
            </a:r>
            <a:endParaRPr lang="en-US" altLang="en-TW" sz="2400" b="1" i="0" dirty="0">
              <a:latin typeface="Frutiger 45 Light" pitchFamily="80" charset="0"/>
              <a:ea typeface="新細明體" panose="02020500000000000000" pitchFamily="18" charset="-120"/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503F173B-B299-C0DB-0BCD-C7F5169608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0832" y="4324350"/>
            <a:ext cx="1516856" cy="226219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FF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s-ES_tradnl" altLang="en-TW" sz="1800"/>
          </a:p>
        </p:txBody>
      </p:sp>
      <p:sp>
        <p:nvSpPr>
          <p:cNvPr id="39939" name="TextBox 1">
            <a:extLst>
              <a:ext uri="{FF2B5EF4-FFF2-40B4-BE49-F238E27FC236}">
                <a16:creationId xmlns:a16="http://schemas.microsoft.com/office/drawing/2014/main" id="{F3E6FDFF-0978-1410-54B3-B52F04B817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5856" y="627534"/>
            <a:ext cx="273235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en-TW" sz="1800" dirty="0">
                <a:solidFill>
                  <a:schemeClr val="tx1"/>
                </a:solidFill>
              </a:rPr>
              <a:t>Dante by design, Singapore</a:t>
            </a:r>
          </a:p>
        </p:txBody>
      </p:sp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797E9BD-F643-346C-DFC5-EAC8605F92F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424141"/>
            <a:ext cx="3621021" cy="2715766"/>
          </a:xfrm>
          <a:prstGeom prst="rect">
            <a:avLst/>
          </a:prstGeom>
        </p:spPr>
      </p:pic>
      <p:pic>
        <p:nvPicPr>
          <p:cNvPr id="5" name="Picture 4" descr="A logo and a picture of a person&#10;&#10;Description automatically generated with medium confidence">
            <a:extLst>
              <a:ext uri="{FF2B5EF4-FFF2-40B4-BE49-F238E27FC236}">
                <a16:creationId xmlns:a16="http://schemas.microsoft.com/office/drawing/2014/main" id="{9CDC63ED-8FBD-DCC2-10BD-A0C2EC70554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0010" y="1001017"/>
            <a:ext cx="4808964" cy="1342037"/>
          </a:xfrm>
          <a:prstGeom prst="rect">
            <a:avLst/>
          </a:prstGeom>
        </p:spPr>
      </p:pic>
      <p:pic>
        <p:nvPicPr>
          <p:cNvPr id="7" name="Picture 6" descr="A group of people sitting on a stage&#10;&#10;Description automatically generated">
            <a:extLst>
              <a:ext uri="{FF2B5EF4-FFF2-40B4-BE49-F238E27FC236}">
                <a16:creationId xmlns:a16="http://schemas.microsoft.com/office/drawing/2014/main" id="{65BE5CA1-4458-85DE-C829-9A191A3F30A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3267" y="2392093"/>
            <a:ext cx="3663752" cy="2747814"/>
          </a:xfrm>
          <a:prstGeom prst="rect">
            <a:avLst/>
          </a:prstGeom>
        </p:spPr>
      </p:pic>
      <p:pic>
        <p:nvPicPr>
          <p:cNvPr id="8" name="IMG_0242_04542F0F-D006-483A-AA0C-62478840A5FB.mp4">
            <a:hlinkClick r:id="" action="ppaction://media"/>
            <a:extLst>
              <a:ext uri="{FF2B5EF4-FFF2-40B4-BE49-F238E27FC236}">
                <a16:creationId xmlns:a16="http://schemas.microsoft.com/office/drawing/2014/main" id="{A389BF7D-4B1D-DC79-1276-3C01040675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083138" y="2392093"/>
            <a:ext cx="2060861" cy="27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8911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Frutiger 45 Light"/>
        <a:ea typeface="Osaka"/>
        <a:cs typeface="Osaka"/>
      </a:majorFont>
      <a:minorFont>
        <a:latin typeface="Frutiger 45 Light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1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Bank Gothic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1" u="none" strike="noStrike" cap="none" normalizeH="0" baseline="0">
            <a:ln>
              <a:noFill/>
            </a:ln>
            <a:solidFill>
              <a:schemeClr val="bg1"/>
            </a:solidFill>
            <a:effectLst/>
            <a:latin typeface="Bank Gothic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57502</TotalTime>
  <Words>239</Words>
  <Application>Microsoft Macintosh PowerPoint</Application>
  <PresentationFormat>On-screen Show (16:9)</PresentationFormat>
  <Paragraphs>71</Paragraphs>
  <Slides>19</Slides>
  <Notes>15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Bank Gothic</vt:lpstr>
      <vt:lpstr>Frutiger 45 Light</vt:lpstr>
      <vt:lpstr>Frutiger 55 Roman</vt:lpstr>
      <vt:lpstr>Arial</vt:lpstr>
      <vt:lpstr>Century Gothic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Dante 管理軟體 Dante Controller/DDM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Virginia Wu</dc:creator>
  <cp:lastModifiedBy>Virginia Wu</cp:lastModifiedBy>
  <cp:revision>663</cp:revision>
  <cp:lastPrinted>2007-06-03T14:21:15Z</cp:lastPrinted>
  <dcterms:created xsi:type="dcterms:W3CDTF">2016-02-05T06:41:41Z</dcterms:created>
  <dcterms:modified xsi:type="dcterms:W3CDTF">2025-08-19T09:48:37Z</dcterms:modified>
</cp:coreProperties>
</file>