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27"/>
  </p:notesMasterIdLst>
  <p:sldIdLst>
    <p:sldId id="256" r:id="rId3"/>
    <p:sldId id="311" r:id="rId4"/>
    <p:sldId id="341" r:id="rId5"/>
    <p:sldId id="322" r:id="rId6"/>
    <p:sldId id="257" r:id="rId7"/>
    <p:sldId id="258" r:id="rId8"/>
    <p:sldId id="263" r:id="rId9"/>
    <p:sldId id="264" r:id="rId10"/>
    <p:sldId id="269" r:id="rId11"/>
    <p:sldId id="316" r:id="rId12"/>
    <p:sldId id="259" r:id="rId13"/>
    <p:sldId id="266" r:id="rId14"/>
    <p:sldId id="265" r:id="rId15"/>
    <p:sldId id="262" r:id="rId16"/>
    <p:sldId id="315" r:id="rId17"/>
    <p:sldId id="318" r:id="rId18"/>
    <p:sldId id="320" r:id="rId19"/>
    <p:sldId id="317" r:id="rId20"/>
    <p:sldId id="267" r:id="rId21"/>
    <p:sldId id="260" r:id="rId22"/>
    <p:sldId id="309" r:id="rId23"/>
    <p:sldId id="340" r:id="rId24"/>
    <p:sldId id="336" r:id="rId25"/>
    <p:sldId id="272" r:id="rId26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Bank Gothic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Bank Gothic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Bank Gothic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Bank Gothic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Bank Gothic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Bank Gothic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Bank Gothic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Bank Gothic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Bank Gothic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09"/>
    <p:restoredTop sz="94792"/>
  </p:normalViewPr>
  <p:slideViewPr>
    <p:cSldViewPr>
      <p:cViewPr varScale="1">
        <p:scale>
          <a:sx n="118" d="100"/>
          <a:sy n="118" d="100"/>
        </p:scale>
        <p:origin x="1488" y="2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1">
            <a:extLst>
              <a:ext uri="{FF2B5EF4-FFF2-40B4-BE49-F238E27FC236}">
                <a16:creationId xmlns:a16="http://schemas.microsoft.com/office/drawing/2014/main" id="{601930A3-18F1-1944-87BA-511D3ADC6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03" name="AutoShape 2">
            <a:extLst>
              <a:ext uri="{FF2B5EF4-FFF2-40B4-BE49-F238E27FC236}">
                <a16:creationId xmlns:a16="http://schemas.microsoft.com/office/drawing/2014/main" id="{D78CB7E4-6DCF-674B-8BDC-46189ABEB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04" name="AutoShape 3">
            <a:extLst>
              <a:ext uri="{FF2B5EF4-FFF2-40B4-BE49-F238E27FC236}">
                <a16:creationId xmlns:a16="http://schemas.microsoft.com/office/drawing/2014/main" id="{2A630B16-F2C7-C942-A2C4-58168CA5F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05" name="AutoShape 4">
            <a:extLst>
              <a:ext uri="{FF2B5EF4-FFF2-40B4-BE49-F238E27FC236}">
                <a16:creationId xmlns:a16="http://schemas.microsoft.com/office/drawing/2014/main" id="{F638510B-568B-E546-9EBF-A57865C82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06" name="AutoShape 5">
            <a:extLst>
              <a:ext uri="{FF2B5EF4-FFF2-40B4-BE49-F238E27FC236}">
                <a16:creationId xmlns:a16="http://schemas.microsoft.com/office/drawing/2014/main" id="{DB3CF7A3-277C-784D-9C8A-C3D46E128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07" name="AutoShape 6">
            <a:extLst>
              <a:ext uri="{FF2B5EF4-FFF2-40B4-BE49-F238E27FC236}">
                <a16:creationId xmlns:a16="http://schemas.microsoft.com/office/drawing/2014/main" id="{6D7FDD99-06D4-224D-A120-D5D1D1CEB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08" name="AutoShape 7">
            <a:extLst>
              <a:ext uri="{FF2B5EF4-FFF2-40B4-BE49-F238E27FC236}">
                <a16:creationId xmlns:a16="http://schemas.microsoft.com/office/drawing/2014/main" id="{0540D066-E7C6-D744-9212-A53195CA7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09" name="AutoShape 8">
            <a:extLst>
              <a:ext uri="{FF2B5EF4-FFF2-40B4-BE49-F238E27FC236}">
                <a16:creationId xmlns:a16="http://schemas.microsoft.com/office/drawing/2014/main" id="{E0CCFD28-817F-4F44-8F95-3CAA5A9E5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10" name="AutoShape 9">
            <a:extLst>
              <a:ext uri="{FF2B5EF4-FFF2-40B4-BE49-F238E27FC236}">
                <a16:creationId xmlns:a16="http://schemas.microsoft.com/office/drawing/2014/main" id="{EE945513-8063-554B-AFE8-5280BBD56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11" name="AutoShape 10">
            <a:extLst>
              <a:ext uri="{FF2B5EF4-FFF2-40B4-BE49-F238E27FC236}">
                <a16:creationId xmlns:a16="http://schemas.microsoft.com/office/drawing/2014/main" id="{138DE883-0BE5-AA40-AFD8-A7EF1F777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12" name="AutoShape 11">
            <a:extLst>
              <a:ext uri="{FF2B5EF4-FFF2-40B4-BE49-F238E27FC236}">
                <a16:creationId xmlns:a16="http://schemas.microsoft.com/office/drawing/2014/main" id="{88C63C9A-B5E1-6E4B-9C00-8BE782D8C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13" name="AutoShape 12">
            <a:extLst>
              <a:ext uri="{FF2B5EF4-FFF2-40B4-BE49-F238E27FC236}">
                <a16:creationId xmlns:a16="http://schemas.microsoft.com/office/drawing/2014/main" id="{AA33BD56-5F1A-7748-A86A-B4A6DD583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14" name="AutoShape 13">
            <a:extLst>
              <a:ext uri="{FF2B5EF4-FFF2-40B4-BE49-F238E27FC236}">
                <a16:creationId xmlns:a16="http://schemas.microsoft.com/office/drawing/2014/main" id="{5147661C-A13A-0C43-8428-FCF498871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15" name="AutoShape 14">
            <a:extLst>
              <a:ext uri="{FF2B5EF4-FFF2-40B4-BE49-F238E27FC236}">
                <a16:creationId xmlns:a16="http://schemas.microsoft.com/office/drawing/2014/main" id="{83352F10-C154-8C46-B2E6-A24275119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16" name="AutoShape 15">
            <a:extLst>
              <a:ext uri="{FF2B5EF4-FFF2-40B4-BE49-F238E27FC236}">
                <a16:creationId xmlns:a16="http://schemas.microsoft.com/office/drawing/2014/main" id="{DDE20DAA-FC18-244D-8DCC-F03B4C05D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17" name="AutoShape 16">
            <a:extLst>
              <a:ext uri="{FF2B5EF4-FFF2-40B4-BE49-F238E27FC236}">
                <a16:creationId xmlns:a16="http://schemas.microsoft.com/office/drawing/2014/main" id="{84346FA9-8104-F748-BD0D-0CF644683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18" name="AutoShape 17">
            <a:extLst>
              <a:ext uri="{FF2B5EF4-FFF2-40B4-BE49-F238E27FC236}">
                <a16:creationId xmlns:a16="http://schemas.microsoft.com/office/drawing/2014/main" id="{0FF15CF2-8DE3-E84F-B2B0-25C418FF3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19" name="AutoShape 18">
            <a:extLst>
              <a:ext uri="{FF2B5EF4-FFF2-40B4-BE49-F238E27FC236}">
                <a16:creationId xmlns:a16="http://schemas.microsoft.com/office/drawing/2014/main" id="{F4E42942-E49C-0E4C-A852-F72406F85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20" name="AutoShape 19">
            <a:extLst>
              <a:ext uri="{FF2B5EF4-FFF2-40B4-BE49-F238E27FC236}">
                <a16:creationId xmlns:a16="http://schemas.microsoft.com/office/drawing/2014/main" id="{B60D1110-B929-9A4B-9FDD-55F59CE0D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21" name="AutoShape 20">
            <a:extLst>
              <a:ext uri="{FF2B5EF4-FFF2-40B4-BE49-F238E27FC236}">
                <a16:creationId xmlns:a16="http://schemas.microsoft.com/office/drawing/2014/main" id="{C7A4666E-D2B8-FC40-85BE-9EF8C0B2B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22" name="AutoShape 21">
            <a:extLst>
              <a:ext uri="{FF2B5EF4-FFF2-40B4-BE49-F238E27FC236}">
                <a16:creationId xmlns:a16="http://schemas.microsoft.com/office/drawing/2014/main" id="{2BFD2A6C-6220-9347-A838-2ACA58E6A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23" name="Text Box 22">
            <a:extLst>
              <a:ext uri="{FF2B5EF4-FFF2-40B4-BE49-F238E27FC236}">
                <a16:creationId xmlns:a16="http://schemas.microsoft.com/office/drawing/2014/main" id="{EAD60668-87A1-3C4D-B58A-6F5BDD809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24" name="Text Box 23">
            <a:extLst>
              <a:ext uri="{FF2B5EF4-FFF2-40B4-BE49-F238E27FC236}">
                <a16:creationId xmlns:a16="http://schemas.microsoft.com/office/drawing/2014/main" id="{D1F1BE52-C97C-354F-84C8-01FAD3E9E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5625" name="Rectangle 24">
            <a:extLst>
              <a:ext uri="{FF2B5EF4-FFF2-40B4-BE49-F238E27FC236}">
                <a16:creationId xmlns:a16="http://schemas.microsoft.com/office/drawing/2014/main" id="{0CF98F3C-C100-9041-A1A1-9B9E6D33ECF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38663" cy="339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5">
            <a:extLst>
              <a:ext uri="{FF2B5EF4-FFF2-40B4-BE49-F238E27FC236}">
                <a16:creationId xmlns:a16="http://schemas.microsoft.com/office/drawing/2014/main" id="{6927C067-5086-BE4A-9CAC-3EADC43E19E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4995863" cy="40814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25627" name="Text Box 26">
            <a:extLst>
              <a:ext uri="{FF2B5EF4-FFF2-40B4-BE49-F238E27FC236}">
                <a16:creationId xmlns:a16="http://schemas.microsoft.com/office/drawing/2014/main" id="{D92FDC28-CE01-124E-97D8-9B7ED499A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5F64DFC7-095A-204E-A5B7-14062778B41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38463" cy="4238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A42545-0510-6D4D-97E4-2D35884BDB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6">
            <a:extLst>
              <a:ext uri="{FF2B5EF4-FFF2-40B4-BE49-F238E27FC236}">
                <a16:creationId xmlns:a16="http://schemas.microsoft.com/office/drawing/2014/main" id="{53EB9A8C-A114-D0D7-4C7F-ACF530B31D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ABAC1D-A6E6-9B4C-843C-B116DA97B20C}" type="slidenum">
              <a:rPr lang="en-US" altLang="en-US" smtClean="0">
                <a:latin typeface="Arial" panose="020B0604020202020204" pitchFamily="34" charset="0"/>
                <a:cs typeface="Verdana" panose="020B060403050404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27651" name="Text Box 1">
            <a:extLst>
              <a:ext uri="{FF2B5EF4-FFF2-40B4-BE49-F238E27FC236}">
                <a16:creationId xmlns:a16="http://schemas.microsoft.com/office/drawing/2014/main" id="{D8BC4D58-EABD-6CBE-FC9A-B1A2B3F115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37075" cy="3403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A24080D3-EBE3-104F-5C43-3D485D4AD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03800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7653" name="Text Box 3">
            <a:extLst>
              <a:ext uri="{FF2B5EF4-FFF2-40B4-BE49-F238E27FC236}">
                <a16:creationId xmlns:a16="http://schemas.microsoft.com/office/drawing/2014/main" id="{26B49180-879D-9CFD-8B5D-25F47D07B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396263E3-FF9D-6649-A3E6-B0FE042558B1}" type="slidenum">
              <a:rPr lang="en-US" altLang="en-US" i="0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i="0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7">
            <a:extLst>
              <a:ext uri="{FF2B5EF4-FFF2-40B4-BE49-F238E27FC236}">
                <a16:creationId xmlns:a16="http://schemas.microsoft.com/office/drawing/2014/main" id="{FA739E9A-DD35-A746-A606-4C8FA035641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DBEBC2C-0CEE-CA4B-869A-72656D1A70B4}" type="slidenum">
              <a:rPr lang="en-US" altLang="en-US" smtClean="0">
                <a:latin typeface="Arial" panose="020B0604020202020204" pitchFamily="34" charset="0"/>
                <a:cs typeface="Verdana" panose="020B060403050404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7926702F-CB7A-E643-8C39-BC45131C0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00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C1D06FFE-0B30-254A-8990-5A2C25B449D6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6E3BAFC0-8D11-154B-B59C-7E6F15E85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5880F2BC-ED77-A243-AA53-F5B891E48531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56325" name="Text Box 3">
            <a:extLst>
              <a:ext uri="{FF2B5EF4-FFF2-40B4-BE49-F238E27FC236}">
                <a16:creationId xmlns:a16="http://schemas.microsoft.com/office/drawing/2014/main" id="{C3AAC99C-D44B-5843-BDDB-4813196A15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6" name="Text Box 4">
            <a:extLst>
              <a:ext uri="{FF2B5EF4-FFF2-40B4-BE49-F238E27FC236}">
                <a16:creationId xmlns:a16="http://schemas.microsoft.com/office/drawing/2014/main" id="{0C724D1C-900D-0549-9F8D-FDBD64530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7">
            <a:extLst>
              <a:ext uri="{FF2B5EF4-FFF2-40B4-BE49-F238E27FC236}">
                <a16:creationId xmlns:a16="http://schemas.microsoft.com/office/drawing/2014/main" id="{A5270BF4-6E15-5C4F-8374-DF9C7A2D2F9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A117B2C-7EE0-2B4F-933A-4B612C24D619}" type="slidenum">
              <a:rPr lang="en-US" altLang="en-US" smtClean="0">
                <a:latin typeface="Arial" panose="020B0604020202020204" pitchFamily="34" charset="0"/>
                <a:cs typeface="Verdana" panose="020B060403050404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58371" name="Text Box 1">
            <a:extLst>
              <a:ext uri="{FF2B5EF4-FFF2-40B4-BE49-F238E27FC236}">
                <a16:creationId xmlns:a16="http://schemas.microsoft.com/office/drawing/2014/main" id="{ECA0E100-CFB3-5A44-8839-F7E79E735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00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2F4DB3B-7B14-2C42-B2C3-3E217BC5F2BA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D9537966-B98D-164F-A27F-2930A43A0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3FFC4104-D379-7B43-9FFA-81F3DA9679D7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58373" name="Text Box 3">
            <a:extLst>
              <a:ext uri="{FF2B5EF4-FFF2-40B4-BE49-F238E27FC236}">
                <a16:creationId xmlns:a16="http://schemas.microsoft.com/office/drawing/2014/main" id="{11B73896-FAF5-F349-B209-F311E8378B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4" name="Text Box 4">
            <a:extLst>
              <a:ext uri="{FF2B5EF4-FFF2-40B4-BE49-F238E27FC236}">
                <a16:creationId xmlns:a16="http://schemas.microsoft.com/office/drawing/2014/main" id="{96DAC0FA-9506-B642-9629-B8B6B755C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7">
            <a:extLst>
              <a:ext uri="{FF2B5EF4-FFF2-40B4-BE49-F238E27FC236}">
                <a16:creationId xmlns:a16="http://schemas.microsoft.com/office/drawing/2014/main" id="{A06ECB3B-2904-A040-90D6-378142DC2C4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34C572F-EB2B-504E-8B69-6306369AAFD0}" type="slidenum">
              <a:rPr lang="en-US" altLang="en-US" smtClean="0">
                <a:latin typeface="Arial" panose="020B0604020202020204" pitchFamily="34" charset="0"/>
                <a:cs typeface="Verdana" panose="020B060403050404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84CF038E-CA6B-FF4D-BCA1-AE4283BEB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00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5722F5F-2E80-514C-BA45-292A1ED25DE6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3645D167-1DDE-8340-8006-B860F21C2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BDB44F6B-3BC8-CC47-9DC7-151297DD467C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60421" name="Text Box 3">
            <a:extLst>
              <a:ext uri="{FF2B5EF4-FFF2-40B4-BE49-F238E27FC236}">
                <a16:creationId xmlns:a16="http://schemas.microsoft.com/office/drawing/2014/main" id="{DAF8B5A8-81E1-3447-A70D-8842A67E2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2" name="Text Box 4">
            <a:extLst>
              <a:ext uri="{FF2B5EF4-FFF2-40B4-BE49-F238E27FC236}">
                <a16:creationId xmlns:a16="http://schemas.microsoft.com/office/drawing/2014/main" id="{6B8E870E-EC1A-5B44-8C42-244477410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7">
            <a:extLst>
              <a:ext uri="{FF2B5EF4-FFF2-40B4-BE49-F238E27FC236}">
                <a16:creationId xmlns:a16="http://schemas.microsoft.com/office/drawing/2014/main" id="{102B5C24-90AA-D14F-B067-0628D4B459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8C783D7-F90F-7442-A565-C7BAA6799ABE}" type="slidenum">
              <a:rPr lang="en-US" altLang="en-US" smtClean="0">
                <a:latin typeface="Arial" panose="020B0604020202020204" pitchFamily="34" charset="0"/>
                <a:cs typeface="Verdana" panose="020B060403050404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62467" name="Text Box 1">
            <a:extLst>
              <a:ext uri="{FF2B5EF4-FFF2-40B4-BE49-F238E27FC236}">
                <a16:creationId xmlns:a16="http://schemas.microsoft.com/office/drawing/2014/main" id="{4D550E2C-4086-3B46-B4E6-4DEE1E84D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00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B71ED067-5E57-634E-8430-9085F62D80AA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9489EBD6-5168-D141-BA6A-47DF113C2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E8A5DB7A-6AAB-B04C-873A-0282B8099E14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62469" name="Text Box 3">
            <a:extLst>
              <a:ext uri="{FF2B5EF4-FFF2-40B4-BE49-F238E27FC236}">
                <a16:creationId xmlns:a16="http://schemas.microsoft.com/office/drawing/2014/main" id="{DBC2B467-7238-2244-A9AA-72151C4350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70" name="Text Box 4">
            <a:extLst>
              <a:ext uri="{FF2B5EF4-FFF2-40B4-BE49-F238E27FC236}">
                <a16:creationId xmlns:a16="http://schemas.microsoft.com/office/drawing/2014/main" id="{7FC90562-8DF0-E847-ACAB-772E5F6FF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29137" cy="3395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ABA42545-0510-6D4D-97E4-2D35884BDB6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065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7">
            <a:extLst>
              <a:ext uri="{FF2B5EF4-FFF2-40B4-BE49-F238E27FC236}">
                <a16:creationId xmlns:a16="http://schemas.microsoft.com/office/drawing/2014/main" id="{43F214A8-2EEC-6648-8EB4-179651C0AF1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6781A5-E319-ED41-BD76-EAE7D54BB065}" type="slidenum">
              <a:rPr lang="en-US" altLang="en-US" smtClean="0">
                <a:latin typeface="Arial" panose="020B0604020202020204" pitchFamily="34" charset="0"/>
                <a:cs typeface="Verdana" panose="020B060403050404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70659" name="Text Box 1">
            <a:extLst>
              <a:ext uri="{FF2B5EF4-FFF2-40B4-BE49-F238E27FC236}">
                <a16:creationId xmlns:a16="http://schemas.microsoft.com/office/drawing/2014/main" id="{539E80C6-955A-724B-81D3-75F5B1919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00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F21FC5A8-8B55-4945-A5FC-2AB45651F776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70660" name="Text Box 2">
            <a:extLst>
              <a:ext uri="{FF2B5EF4-FFF2-40B4-BE49-F238E27FC236}">
                <a16:creationId xmlns:a16="http://schemas.microsoft.com/office/drawing/2014/main" id="{07DDA034-A637-D444-AE3E-D6E0D859B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38021A4E-EA19-F544-B26D-84C610A1DBB8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70661" name="Text Box 3">
            <a:extLst>
              <a:ext uri="{FF2B5EF4-FFF2-40B4-BE49-F238E27FC236}">
                <a16:creationId xmlns:a16="http://schemas.microsoft.com/office/drawing/2014/main" id="{FC8D3077-C43D-5C4F-9B3F-5758AB241A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2" name="Text Box 4">
            <a:extLst>
              <a:ext uri="{FF2B5EF4-FFF2-40B4-BE49-F238E27FC236}">
                <a16:creationId xmlns:a16="http://schemas.microsoft.com/office/drawing/2014/main" id="{75685AB9-4E87-5D40-8685-3A50E4521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204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7">
            <a:extLst>
              <a:ext uri="{FF2B5EF4-FFF2-40B4-BE49-F238E27FC236}">
                <a16:creationId xmlns:a16="http://schemas.microsoft.com/office/drawing/2014/main" id="{DED4C2A4-7F46-284E-99B0-229C6C792AA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1836F2D-FF19-314F-9390-74BFA3CB0EFF}" type="slidenum">
              <a:rPr lang="en-US" altLang="en-US" smtClean="0">
                <a:latin typeface="Arial" panose="020B0604020202020204" pitchFamily="34" charset="0"/>
                <a:cs typeface="Verdana" panose="020B060403050404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BA1FB891-8133-1E45-8183-AA268AC318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30725" cy="3397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CEDA8CEC-ED5D-8D4D-B2B1-51D63667B5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997450" cy="408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7">
            <a:extLst>
              <a:ext uri="{FF2B5EF4-FFF2-40B4-BE49-F238E27FC236}">
                <a16:creationId xmlns:a16="http://schemas.microsoft.com/office/drawing/2014/main" id="{0CB8B7FE-758E-4D47-B4E9-72601BF9C6F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1C9403E-9A30-D54A-B230-390FA9E522A6}" type="slidenum">
              <a:rPr lang="en-US" altLang="en-US" smtClean="0">
                <a:latin typeface="Arial" panose="020B0604020202020204" pitchFamily="34" charset="0"/>
                <a:cs typeface="Verdana" panose="020B060403050404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72707" name="Text Box 1">
            <a:extLst>
              <a:ext uri="{FF2B5EF4-FFF2-40B4-BE49-F238E27FC236}">
                <a16:creationId xmlns:a16="http://schemas.microsoft.com/office/drawing/2014/main" id="{492EC1E2-D324-5B45-82FB-22AB861FD4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30725" cy="3397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Text Box 2">
            <a:extLst>
              <a:ext uri="{FF2B5EF4-FFF2-40B4-BE49-F238E27FC236}">
                <a16:creationId xmlns:a16="http://schemas.microsoft.com/office/drawing/2014/main" id="{A2D20803-FFC3-794D-8A39-3B333210AC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997450" cy="408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7">
            <a:extLst>
              <a:ext uri="{FF2B5EF4-FFF2-40B4-BE49-F238E27FC236}">
                <a16:creationId xmlns:a16="http://schemas.microsoft.com/office/drawing/2014/main" id="{5E21FC08-2D4A-3946-A5BC-A58645DEC5A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9pPr>
          </a:lstStyle>
          <a:p>
            <a:fld id="{3AACB02C-79F2-4747-AC6A-E21DE09A6234}" type="slidenum">
              <a:rPr lang="en-US" altLang="en-US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21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947" name="Text Box 1">
            <a:extLst>
              <a:ext uri="{FF2B5EF4-FFF2-40B4-BE49-F238E27FC236}">
                <a16:creationId xmlns:a16="http://schemas.microsoft.com/office/drawing/2014/main" id="{81B86D2B-A783-8242-AD13-F8BA0C665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F7BFF76-F05D-634D-9438-BF0BB698146F}" type="slidenum">
              <a:rPr lang="en-US" altLang="en-US" sz="1200" i="0">
                <a:solidFill>
                  <a:srgbClr val="0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pPr algn="r"/>
              <a:t>21</a:t>
            </a:fld>
            <a:endParaRPr lang="en-US" altLang="en-US" sz="1200" i="0">
              <a:solidFill>
                <a:srgbClr val="000000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82948" name="Text Box 2">
            <a:extLst>
              <a:ext uri="{FF2B5EF4-FFF2-40B4-BE49-F238E27FC236}">
                <a16:creationId xmlns:a16="http://schemas.microsoft.com/office/drawing/2014/main" id="{E24991EA-AC42-B34E-B68F-0DC0127D72B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45013" cy="34083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9" name="Text Box 3">
            <a:extLst>
              <a:ext uri="{FF2B5EF4-FFF2-40B4-BE49-F238E27FC236}">
                <a16:creationId xmlns:a16="http://schemas.microsoft.com/office/drawing/2014/main" id="{C4235840-2E36-1944-88C5-75F7C3D454A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08563" cy="4094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29137" cy="3395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ABA42545-0510-6D4D-97E4-2D35884BDB6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134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6">
            <a:extLst>
              <a:ext uri="{FF2B5EF4-FFF2-40B4-BE49-F238E27FC236}">
                <a16:creationId xmlns:a16="http://schemas.microsoft.com/office/drawing/2014/main" id="{A0D3F241-5413-C9E4-1CB8-A07FBE0CA56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D3A7D5-DE1A-094C-9B8D-196DE977FBCD}" type="slidenum">
              <a:rPr lang="en-US" altLang="en-US" smtClean="0">
                <a:latin typeface="Arial" panose="020B0604020202020204" pitchFamily="34" charset="0"/>
                <a:cs typeface="Verdana" panose="020B060403050404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33795" name="Text Box 1">
            <a:extLst>
              <a:ext uri="{FF2B5EF4-FFF2-40B4-BE49-F238E27FC236}">
                <a16:creationId xmlns:a16="http://schemas.microsoft.com/office/drawing/2014/main" id="{4899158A-FC21-CAA6-2D57-BF9B923BB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CCC3132D-8F47-C04C-9A42-67CF3DBF6BB4}" type="slidenum">
              <a:rPr lang="en-US" altLang="en-US" i="0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i="0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35E4AE3B-59E2-4C0D-0676-5288DD8E7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871853B-AE93-E54C-A0E8-3FA50811CB9F}" type="slidenum">
              <a:rPr lang="en-US" altLang="en-US" i="0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i="0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33797" name="Text Box 3">
            <a:extLst>
              <a:ext uri="{FF2B5EF4-FFF2-40B4-BE49-F238E27FC236}">
                <a16:creationId xmlns:a16="http://schemas.microsoft.com/office/drawing/2014/main" id="{62FE6EE8-F549-DE8C-3AA3-2130CF5025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8" name="Text Box 4">
            <a:extLst>
              <a:ext uri="{FF2B5EF4-FFF2-40B4-BE49-F238E27FC236}">
                <a16:creationId xmlns:a16="http://schemas.microsoft.com/office/drawing/2014/main" id="{92C70384-8BC2-0BC6-DF3B-C1E816E87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3799" name="Notes Placeholder 1">
            <a:extLst>
              <a:ext uri="{FF2B5EF4-FFF2-40B4-BE49-F238E27FC236}">
                <a16:creationId xmlns:a16="http://schemas.microsoft.com/office/drawing/2014/main" id="{51FBA3AB-E3B9-FAB8-9D0E-3ECADEF9D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7">
            <a:extLst>
              <a:ext uri="{FF2B5EF4-FFF2-40B4-BE49-F238E27FC236}">
                <a16:creationId xmlns:a16="http://schemas.microsoft.com/office/drawing/2014/main" id="{A4E1B81F-EA76-8F4F-87C1-827B8E8B04C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99A2F1C-4D5C-E045-A09B-C73113331934}" type="slidenum">
              <a:rPr lang="en-US" altLang="en-US" smtClean="0">
                <a:latin typeface="Arial" panose="020B0604020202020204" pitchFamily="34" charset="0"/>
                <a:cs typeface="Verdana" panose="020B060403050404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123907" name="Text Box 1">
            <a:extLst>
              <a:ext uri="{FF2B5EF4-FFF2-40B4-BE49-F238E27FC236}">
                <a16:creationId xmlns:a16="http://schemas.microsoft.com/office/drawing/2014/main" id="{8AB2AE29-45B1-704F-A3AA-64C3EEFDA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00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A49953EE-2DC4-1248-BC63-414163455C3D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123908" name="Text Box 2">
            <a:extLst>
              <a:ext uri="{FF2B5EF4-FFF2-40B4-BE49-F238E27FC236}">
                <a16:creationId xmlns:a16="http://schemas.microsoft.com/office/drawing/2014/main" id="{F70759CF-508C-BE4B-B621-70940C63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C5BB89A0-352D-DC43-BEC7-EC791906876F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123909" name="Text Box 3">
            <a:extLst>
              <a:ext uri="{FF2B5EF4-FFF2-40B4-BE49-F238E27FC236}">
                <a16:creationId xmlns:a16="http://schemas.microsoft.com/office/drawing/2014/main" id="{BC2EF525-31E8-1349-BC2C-FEC79E198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F2393909-6972-4D4C-80D6-96E36C1F6E12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123910" name="Text Box 4">
            <a:extLst>
              <a:ext uri="{FF2B5EF4-FFF2-40B4-BE49-F238E27FC236}">
                <a16:creationId xmlns:a16="http://schemas.microsoft.com/office/drawing/2014/main" id="{2A577811-64A2-B14D-8417-5F842FD981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11" name="Text Box 5">
            <a:extLst>
              <a:ext uri="{FF2B5EF4-FFF2-40B4-BE49-F238E27FC236}">
                <a16:creationId xmlns:a16="http://schemas.microsoft.com/office/drawing/2014/main" id="{30AAAA67-1135-7748-B10A-A53662DBE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8010648F-02D1-D213-EC4C-EBE449A05C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29137" cy="3395663"/>
          </a:xfrm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8163CC32-A9C0-1D14-2231-432E3541B8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F8267637-47CB-EAB4-3CC6-3C880D67356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9pPr>
          </a:lstStyle>
          <a:p>
            <a:fld id="{37C3023D-DCC3-A347-BDB5-CAEFFB9D38A2}" type="slidenum">
              <a:rPr lang="en-US" altLang="en-US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7">
            <a:extLst>
              <a:ext uri="{FF2B5EF4-FFF2-40B4-BE49-F238E27FC236}">
                <a16:creationId xmlns:a16="http://schemas.microsoft.com/office/drawing/2014/main" id="{60D05F79-0702-5949-9C42-80DE54526FD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7E2BE5A-3D53-DF4E-B29B-9DA9815F1E1E}" type="slidenum">
              <a:rPr lang="en-US" altLang="en-US" smtClean="0">
                <a:latin typeface="Arial" panose="020B0604020202020204" pitchFamily="34" charset="0"/>
                <a:cs typeface="Verdana" panose="020B060403050404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37891" name="Text Box 1">
            <a:extLst>
              <a:ext uri="{FF2B5EF4-FFF2-40B4-BE49-F238E27FC236}">
                <a16:creationId xmlns:a16="http://schemas.microsoft.com/office/drawing/2014/main" id="{EF658E6D-BCD4-2B44-AAAD-34FCDF8BF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30725" cy="3397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6531CC69-B617-AE4B-8450-65ED51CE47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997450" cy="408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7">
            <a:extLst>
              <a:ext uri="{FF2B5EF4-FFF2-40B4-BE49-F238E27FC236}">
                <a16:creationId xmlns:a16="http://schemas.microsoft.com/office/drawing/2014/main" id="{83E5EDDA-1F8B-F94D-A4AD-7163E8EE74E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EF90A37-DC71-6249-9638-E633078A2EE7}" type="slidenum">
              <a:rPr lang="en-US" altLang="en-US" smtClean="0">
                <a:latin typeface="Arial" panose="020B0604020202020204" pitchFamily="34" charset="0"/>
                <a:cs typeface="Verdana" panose="020B060403050404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39939" name="Text Box 1">
            <a:extLst>
              <a:ext uri="{FF2B5EF4-FFF2-40B4-BE49-F238E27FC236}">
                <a16:creationId xmlns:a16="http://schemas.microsoft.com/office/drawing/2014/main" id="{9E7ECF15-AAF6-484A-B6B7-F003D2E7E0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30725" cy="33972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6D459978-2189-AB4B-83BF-E9132D9487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4997450" cy="408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7">
            <a:extLst>
              <a:ext uri="{FF2B5EF4-FFF2-40B4-BE49-F238E27FC236}">
                <a16:creationId xmlns:a16="http://schemas.microsoft.com/office/drawing/2014/main" id="{06846580-DB5A-EA4E-9C9E-0C5803E6C2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8E6B20-728E-8840-BE02-FA31E7D2F3AD}" type="slidenum">
              <a:rPr lang="en-US" altLang="en-US" smtClean="0">
                <a:latin typeface="Arial" panose="020B0604020202020204" pitchFamily="34" charset="0"/>
                <a:cs typeface="Verdana" panose="020B060403050404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66563" name="Text Box 1">
            <a:extLst>
              <a:ext uri="{FF2B5EF4-FFF2-40B4-BE49-F238E27FC236}">
                <a16:creationId xmlns:a16="http://schemas.microsoft.com/office/drawing/2014/main" id="{86251B75-9986-5949-B634-1A4326AA9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00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CDCAD6F8-FC86-D04D-B079-70B8FAA60C64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6C4DD958-AECC-9545-A0A3-00EAFC8E1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4CB73282-C331-AD4A-8F2B-ADC063877308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66565" name="Text Box 3">
            <a:extLst>
              <a:ext uri="{FF2B5EF4-FFF2-40B4-BE49-F238E27FC236}">
                <a16:creationId xmlns:a16="http://schemas.microsoft.com/office/drawing/2014/main" id="{553295BE-B655-7640-9AEB-99EB38B69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2475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6" name="Text Box 4">
            <a:extLst>
              <a:ext uri="{FF2B5EF4-FFF2-40B4-BE49-F238E27FC236}">
                <a16:creationId xmlns:a16="http://schemas.microsoft.com/office/drawing/2014/main" id="{BD80BC38-AD4D-EA48-BBE3-54AFE4F61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7">
            <a:extLst>
              <a:ext uri="{FF2B5EF4-FFF2-40B4-BE49-F238E27FC236}">
                <a16:creationId xmlns:a16="http://schemas.microsoft.com/office/drawing/2014/main" id="{67F9F155-627A-CE4C-9709-755924CC985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EA5A60E-BC54-8C40-A7F3-1D2BD097D25E}" type="slidenum">
              <a:rPr lang="en-US" altLang="en-US" smtClean="0">
                <a:latin typeface="Arial" panose="020B0604020202020204" pitchFamily="34" charset="0"/>
                <a:cs typeface="Verdana" panose="020B060403050404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68611" name="Text Box 1">
            <a:extLst>
              <a:ext uri="{FF2B5EF4-FFF2-40B4-BE49-F238E27FC236}">
                <a16:creationId xmlns:a16="http://schemas.microsoft.com/office/drawing/2014/main" id="{DF6C2FDA-973B-FF4A-BA5C-03A40C7EB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00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17AA061E-AE58-374A-88D7-B8098E2C27E4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12FA1D6B-E342-AA48-B55F-493B54549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FD69185-B55E-7D4D-AD29-ED12BFBAF768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68613" name="Text Box 3">
            <a:extLst>
              <a:ext uri="{FF2B5EF4-FFF2-40B4-BE49-F238E27FC236}">
                <a16:creationId xmlns:a16="http://schemas.microsoft.com/office/drawing/2014/main" id="{A92EC4A8-2390-0D41-BF55-07E1170C4E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2475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4" name="Text Box 4">
            <a:extLst>
              <a:ext uri="{FF2B5EF4-FFF2-40B4-BE49-F238E27FC236}">
                <a16:creationId xmlns:a16="http://schemas.microsoft.com/office/drawing/2014/main" id="{F66DBEF8-967C-4642-BEB9-929544494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7">
            <a:extLst>
              <a:ext uri="{FF2B5EF4-FFF2-40B4-BE49-F238E27FC236}">
                <a16:creationId xmlns:a16="http://schemas.microsoft.com/office/drawing/2014/main" id="{43F214A8-2EEC-6648-8EB4-179651C0AF1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6781A5-E319-ED41-BD76-EAE7D54BB065}" type="slidenum">
              <a:rPr lang="en-US" altLang="en-US" smtClean="0">
                <a:latin typeface="Arial" panose="020B0604020202020204" pitchFamily="34" charset="0"/>
                <a:cs typeface="Verdana" panose="020B060403050404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70659" name="Text Box 1">
            <a:extLst>
              <a:ext uri="{FF2B5EF4-FFF2-40B4-BE49-F238E27FC236}">
                <a16:creationId xmlns:a16="http://schemas.microsoft.com/office/drawing/2014/main" id="{539E80C6-955A-724B-81D3-75F5B1919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00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F21FC5A8-8B55-4945-A5FC-2AB45651F776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70660" name="Text Box 2">
            <a:extLst>
              <a:ext uri="{FF2B5EF4-FFF2-40B4-BE49-F238E27FC236}">
                <a16:creationId xmlns:a16="http://schemas.microsoft.com/office/drawing/2014/main" id="{07DDA034-A637-D444-AE3E-D6E0D859B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38021A4E-EA19-F544-B26D-84C610A1DBB8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70661" name="Text Box 3">
            <a:extLst>
              <a:ext uri="{FF2B5EF4-FFF2-40B4-BE49-F238E27FC236}">
                <a16:creationId xmlns:a16="http://schemas.microsoft.com/office/drawing/2014/main" id="{FC8D3077-C43D-5C4F-9B3F-5758AB241A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2" name="Text Box 4">
            <a:extLst>
              <a:ext uri="{FF2B5EF4-FFF2-40B4-BE49-F238E27FC236}">
                <a16:creationId xmlns:a16="http://schemas.microsoft.com/office/drawing/2014/main" id="{75685AB9-4E87-5D40-8685-3A50E4521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7">
            <a:extLst>
              <a:ext uri="{FF2B5EF4-FFF2-40B4-BE49-F238E27FC236}">
                <a16:creationId xmlns:a16="http://schemas.microsoft.com/office/drawing/2014/main" id="{43F214A8-2EEC-6648-8EB4-179651C0AF1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6781A5-E319-ED41-BD76-EAE7D54BB065}" type="slidenum">
              <a:rPr lang="en-US" altLang="en-US" smtClean="0">
                <a:latin typeface="Arial" panose="020B0604020202020204" pitchFamily="34" charset="0"/>
                <a:cs typeface="Verdana" panose="020B060403050404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70659" name="Text Box 1">
            <a:extLst>
              <a:ext uri="{FF2B5EF4-FFF2-40B4-BE49-F238E27FC236}">
                <a16:creationId xmlns:a16="http://schemas.microsoft.com/office/drawing/2014/main" id="{539E80C6-955A-724B-81D3-75F5B1919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00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F21FC5A8-8B55-4945-A5FC-2AB45651F776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70660" name="Text Box 2">
            <a:extLst>
              <a:ext uri="{FF2B5EF4-FFF2-40B4-BE49-F238E27FC236}">
                <a16:creationId xmlns:a16="http://schemas.microsoft.com/office/drawing/2014/main" id="{07DDA034-A637-D444-AE3E-D6E0D859B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46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38021A4E-EA19-F544-B26D-84C610A1DBB8}" type="slidenum">
              <a:rPr lang="en-US" altLang="en-US">
                <a:latin typeface="Arial" panose="020B0604020202020204" pitchFamily="34" charset="0"/>
                <a:cs typeface="Verdana" panose="020B060403050404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>
              <a:latin typeface="Arial" panose="020B0604020202020204" pitchFamily="34" charset="0"/>
              <a:cs typeface="Verdana" panose="020B0604030504040204" pitchFamily="34" charset="0"/>
            </a:endParaRPr>
          </a:p>
        </p:txBody>
      </p:sp>
      <p:sp>
        <p:nvSpPr>
          <p:cNvPr id="70661" name="Text Box 3">
            <a:extLst>
              <a:ext uri="{FF2B5EF4-FFF2-40B4-BE49-F238E27FC236}">
                <a16:creationId xmlns:a16="http://schemas.microsoft.com/office/drawing/2014/main" id="{FC8D3077-C43D-5C4F-9B3F-5758AB241A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2" name="Text Box 4">
            <a:extLst>
              <a:ext uri="{FF2B5EF4-FFF2-40B4-BE49-F238E27FC236}">
                <a16:creationId xmlns:a16="http://schemas.microsoft.com/office/drawing/2014/main" id="{75685AB9-4E87-5D40-8685-3A50E4521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36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406E81-FB6B-4B4F-800C-72973D76532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85EB9-7173-454E-A32C-0C1F4D6DEC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772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E0951D-EFA7-7749-A8D0-250A814A699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D5320-81CD-434C-B9BE-C2809B851C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03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1288" y="138113"/>
            <a:ext cx="1933575" cy="5924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38113"/>
            <a:ext cx="5653088" cy="5924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6465C2-593A-F046-B428-E60831D1E84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EE5D6-FDCE-F14F-A8AD-77972238B1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153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30748" y="161205"/>
            <a:ext cx="4804693" cy="989013"/>
          </a:xfrm>
        </p:spPr>
        <p:txBody>
          <a:bodyPr/>
          <a:lstStyle>
            <a:lvl1pPr>
              <a:defRPr sz="15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F5F82AC-3C8C-3B4A-7C13-4319D10C8F3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61126-F819-A949-9AE5-2A8F5C3415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33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12EED76-1327-4F41-85B6-12143B01BA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037A4-B254-794E-8A6A-708017A8CA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564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8F6937D-29D4-7B44-9A55-3578508B025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C098A-C9BD-4C4C-9D10-12598053BF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484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75EF26F-E4FF-9C4A-8A3E-0AD725E2150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C0CB5-500E-8743-8787-B0C37C570E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749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838" y="1404938"/>
            <a:ext cx="3792537" cy="4843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775" y="1404938"/>
            <a:ext cx="3794125" cy="4843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11AD2F5-BEA2-0944-8893-0F01D28BD3F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E9372-8224-3042-A4EF-860C2D3B4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746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38780532-C3FD-7042-B650-65AC3615518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73D86-E5FF-CA4F-8CE6-AA7C3EA0AD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18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BE98B6B-591E-1D46-85F1-4C2A46D1180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01D32-7F38-194E-B1BC-761995B0A7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980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20249C8C-39DC-A543-8833-F2ED39CF73D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6F743-6A3D-3E4B-A0C3-AB3DCB25D0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55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CA98F9-84AF-ED47-8BAC-D3789E2D453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EBFA4-51E2-274F-BF30-C131FA9D6D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313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DA3DDB1-A514-024D-98ED-5E3F1EA84B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77D85-6D81-E349-B08C-B5383B57D2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517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F984E80-68D0-A14B-9835-CE87750657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F0EFF-D04C-5346-97E6-B640659618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163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439D9FB-FC8A-AC42-9E8E-31A9E1F8191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31B29-DF8A-1E4A-B148-369669B70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553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7325" y="0"/>
            <a:ext cx="1933575" cy="6248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0"/>
            <a:ext cx="5653087" cy="6248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8DA7BB0-8801-9A41-B547-4D6573517CA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58557-3B87-8D4A-84A4-B456617CD4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207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2CEA8B-8370-7D40-B7A1-8A26795B817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D259E-A5A1-3B47-816E-FD4F43FAE0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79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792538" cy="4843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219200"/>
            <a:ext cx="3794125" cy="4843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7BFF04-9555-4043-B5E7-ADF3599ADB5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180D4-5970-9146-AC2E-D19729CFFE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39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1385A03-A136-244A-A90B-7D017F6B1CD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ECEF4-D551-0341-A812-2276C843D0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07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553A86F-F4D9-2C49-8795-3667AD2406D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3A404-AA81-D84D-8758-50B9A89052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3801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E5DC1B-FE14-274E-AE62-3009461EB6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4AFDF-13B6-5D46-9065-CAF1B96006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176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AB61E1-2DFE-0F4A-9C4D-1ACEFF80A75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F5D8F-793F-E04F-B309-E1C4D06DF3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041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C37001-27EC-5444-A1D1-8F62744113E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DBCB9-F9BB-9C40-A76B-692FE140D1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594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4FA00A0-2680-704F-88B9-88784C7BD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39063" cy="484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027" name="Text Box 2">
            <a:extLst>
              <a:ext uri="{FF2B5EF4-FFF2-40B4-BE49-F238E27FC236}">
                <a16:creationId xmlns:a16="http://schemas.microsoft.com/office/drawing/2014/main" id="{3B960964-1CF7-1847-8EB7-861191F78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852A6050-F2E5-A449-9954-51B357D3B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93E190DA-4A78-7C41-A917-6E0F7057F0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71663" cy="4238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6F60268-4C6C-7146-936B-ADA1A887D6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4570642-0C39-844E-B4DD-DF32FA7EB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813" y="6610350"/>
            <a:ext cx="1150937" cy="2460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rgbClr val="FFFFFF"/>
                </a:solidFill>
                <a:latin typeface="Bank Gothic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rgbClr val="FFFFFF"/>
                </a:solidFill>
                <a:latin typeface="Bank Gothic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rgbClr val="FFFFFF"/>
                </a:solidFill>
                <a:latin typeface="Bank Gothic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rgbClr val="FFFFFF"/>
                </a:solidFill>
                <a:latin typeface="Bank Gothic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rgbClr val="FFFFFF"/>
                </a:solidFill>
                <a:latin typeface="Bank Gothic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rgbClr val="FFFFFF"/>
                </a:solidFill>
                <a:latin typeface="Bank Gothic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rgbClr val="FFFFFF"/>
                </a:solidFill>
                <a:latin typeface="Bank Gothic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rgbClr val="FFFFFF"/>
                </a:solidFill>
                <a:latin typeface="Bank Gothic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rgbClr val="FFFFFF"/>
                </a:solidFill>
                <a:latin typeface="Bank Gothic" charset="0"/>
                <a:ea typeface="ＭＳ Ｐゴシック" panose="020B0600070205080204" pitchFamily="34" charset="-128"/>
              </a:defRPr>
            </a:lvl9pPr>
          </a:lstStyle>
          <a:p>
            <a:pPr>
              <a:buSzPct val="100000"/>
              <a:defRPr/>
            </a:pPr>
            <a:r>
              <a:rPr lang="en-US" altLang="en-US" sz="1000"/>
              <a:t>www.aavara.com</a:t>
            </a:r>
          </a:p>
        </p:txBody>
      </p:sp>
      <p:sp>
        <p:nvSpPr>
          <p:cNvPr id="1031" name="Rectangle 6">
            <a:extLst>
              <a:ext uri="{FF2B5EF4-FFF2-40B4-BE49-F238E27FC236}">
                <a16:creationId xmlns:a16="http://schemas.microsoft.com/office/drawing/2014/main" id="{61F58B81-39BF-F44F-8B87-DF97F173CC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79550" y="138113"/>
            <a:ext cx="6672263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pic>
        <p:nvPicPr>
          <p:cNvPr id="1032" name="Picture 7">
            <a:extLst>
              <a:ext uri="{FF2B5EF4-FFF2-40B4-BE49-F238E27FC236}">
                <a16:creationId xmlns:a16="http://schemas.microsoft.com/office/drawing/2014/main" id="{2978A7E5-A60C-CF41-8291-FBB40CE37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090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Frutiger 45 Light" pitchFamily="80" charset="0"/>
          <a:ea typeface="Osaka" panose="020B0600000000000000" pitchFamily="34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Frutiger 45 Light" pitchFamily="80" charset="0"/>
          <a:ea typeface="Osaka" panose="020B0600000000000000" pitchFamily="34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Frutiger 45 Light" pitchFamily="80" charset="0"/>
          <a:ea typeface="Osaka" panose="020B0600000000000000" pitchFamily="34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Frutiger 45 Light" pitchFamily="80" charset="0"/>
          <a:ea typeface="Osaka" panose="020B0600000000000000" pitchFamily="34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Frutiger 45 Light" pitchFamily="80" charset="0"/>
          <a:ea typeface="Osaka" panose="020B0600000000000000" pitchFamily="34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Frutiger 45 Light" pitchFamily="80" charset="0"/>
          <a:ea typeface="Osaka" panose="020B0600000000000000" pitchFamily="34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Frutiger 45 Light" pitchFamily="80" charset="0"/>
          <a:ea typeface="Osaka" panose="020B0600000000000000" pitchFamily="34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Frutiger 45 Light" pitchFamily="80" charset="0"/>
          <a:ea typeface="Osaka" panose="020B0600000000000000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j-lt"/>
          <a:ea typeface="+mj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j-lt"/>
          <a:ea typeface="+mj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j-lt"/>
          <a:ea typeface="+mj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j-lt"/>
          <a:ea typeface="+mj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14" name="AutoShape 1">
            <a:extLst>
              <a:ext uri="{FF2B5EF4-FFF2-40B4-BE49-F238E27FC236}">
                <a16:creationId xmlns:a16="http://schemas.microsoft.com/office/drawing/2014/main" id="{FAD052AA-92A7-C342-BA76-7B364FA3C5E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7900" y="1979613"/>
            <a:ext cx="2247900" cy="841375"/>
          </a:xfrm>
          <a:prstGeom prst="bentConnector3">
            <a:avLst>
              <a:gd name="adj1" fmla="val 49880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315" name="AutoShape 2">
            <a:extLst>
              <a:ext uri="{FF2B5EF4-FFF2-40B4-BE49-F238E27FC236}">
                <a16:creationId xmlns:a16="http://schemas.microsoft.com/office/drawing/2014/main" id="{7C6F6D3B-C798-D749-8017-7909280F1ED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86200" y="1644650"/>
            <a:ext cx="3735388" cy="3351213"/>
          </a:xfrm>
          <a:prstGeom prst="bentConnector3">
            <a:avLst>
              <a:gd name="adj1" fmla="val 49926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316" name="Rectangle 3">
            <a:extLst>
              <a:ext uri="{FF2B5EF4-FFF2-40B4-BE49-F238E27FC236}">
                <a16:creationId xmlns:a16="http://schemas.microsoft.com/office/drawing/2014/main" id="{07405FF7-D5E5-DB49-B8A5-3FA8088509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1404938"/>
            <a:ext cx="7739062" cy="484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3317" name="Rectangle 4">
            <a:extLst>
              <a:ext uri="{FF2B5EF4-FFF2-40B4-BE49-F238E27FC236}">
                <a16:creationId xmlns:a16="http://schemas.microsoft.com/office/drawing/2014/main" id="{E327EB33-4C96-EA45-B26A-1DC45983BD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0"/>
            <a:ext cx="678815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3318" name="Text Box 5">
            <a:extLst>
              <a:ext uri="{FF2B5EF4-FFF2-40B4-BE49-F238E27FC236}">
                <a16:creationId xmlns:a16="http://schemas.microsoft.com/office/drawing/2014/main" id="{EED6BB89-1C21-2F4F-9B2E-7CF36C204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3319" name="Text Box 6">
            <a:extLst>
              <a:ext uri="{FF2B5EF4-FFF2-40B4-BE49-F238E27FC236}">
                <a16:creationId xmlns:a16="http://schemas.microsoft.com/office/drawing/2014/main" id="{6F815614-56E9-3241-9040-EA88DE5D2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5064398E-D3E7-0546-AF2C-DC5BA5656CB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71663" cy="4238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buClrTx/>
              <a:buSzPct val="100000"/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BDEB17DC-1FF0-F142-80ED-2B9D6E04EC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Frutiger 45 Light" pitchFamily="80" charset="0"/>
          <a:ea typeface="Osaka" panose="020B0600000000000000" pitchFamily="34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Frutiger 45 Light" pitchFamily="80" charset="0"/>
          <a:ea typeface="Osaka" panose="020B0600000000000000" pitchFamily="34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Frutiger 45 Light" pitchFamily="80" charset="0"/>
          <a:ea typeface="Osaka" panose="020B0600000000000000" pitchFamily="34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Frutiger 45 Light" pitchFamily="80" charset="0"/>
          <a:ea typeface="Osaka" panose="020B0600000000000000" pitchFamily="34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Frutiger 45 Light" pitchFamily="80" charset="0"/>
          <a:ea typeface="Osaka" panose="020B0600000000000000" pitchFamily="34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Frutiger 45 Light" pitchFamily="80" charset="0"/>
          <a:ea typeface="Osaka" panose="020B0600000000000000" pitchFamily="34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Frutiger 45 Light" pitchFamily="80" charset="0"/>
          <a:ea typeface="Osaka" panose="020B0600000000000000" pitchFamily="34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Frutiger 45 Light" pitchFamily="80" charset="0"/>
          <a:ea typeface="Osaka" panose="020B0600000000000000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6B314D50-DCD2-20AD-BE32-728A23C74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541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Rectangle 2">
            <a:extLst>
              <a:ext uri="{FF2B5EF4-FFF2-40B4-BE49-F238E27FC236}">
                <a16:creationId xmlns:a16="http://schemas.microsoft.com/office/drawing/2014/main" id="{A9156B9E-0D8D-5EA6-462F-1B7A2DFD2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540476"/>
            <a:ext cx="5329237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 i="0" dirty="0">
                <a:latin typeface="Bank Gothic" charset="0"/>
                <a:ea typeface="ＭＳ Ｐゴシック" panose="020B0600070205080204" pitchFamily="34" charset="-128"/>
              </a:rPr>
              <a:t>Nick Hsu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 i="0" dirty="0">
                <a:latin typeface="Bank Gothic" charset="0"/>
                <a:ea typeface="ＭＳ Ｐゴシック" panose="020B0600070205080204" pitchFamily="34" charset="-128"/>
              </a:rPr>
              <a:t>Aavara Technical Director</a:t>
            </a:r>
          </a:p>
        </p:txBody>
      </p:sp>
      <p:pic>
        <p:nvPicPr>
          <p:cNvPr id="26628" name="Picture 3">
            <a:extLst>
              <a:ext uri="{FF2B5EF4-FFF2-40B4-BE49-F238E27FC236}">
                <a16:creationId xmlns:a16="http://schemas.microsoft.com/office/drawing/2014/main" id="{7C4ECAB8-4FE1-C5F4-1797-94FD5F387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5589588"/>
            <a:ext cx="3179762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>
            <a:extLst>
              <a:ext uri="{FF2B5EF4-FFF2-40B4-BE49-F238E27FC236}">
                <a16:creationId xmlns:a16="http://schemas.microsoft.com/office/drawing/2014/main" id="{E1C28F53-8FB7-294B-B607-3CFE239D1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44450"/>
            <a:ext cx="6705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Aavara AV Over IP </a:t>
            </a:r>
            <a:b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Seamless Cross Display KVM </a:t>
            </a:r>
          </a:p>
        </p:txBody>
      </p:sp>
      <p:pic>
        <p:nvPicPr>
          <p:cNvPr id="2050" name="Picture 2" descr="Mobirise">
            <a:extLst>
              <a:ext uri="{FF2B5EF4-FFF2-40B4-BE49-F238E27FC236}">
                <a16:creationId xmlns:a16="http://schemas.microsoft.com/office/drawing/2014/main" id="{4086EC39-F1F1-B43D-201E-7C85F0020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1215231"/>
            <a:ext cx="9144000" cy="442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3438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>
            <a:extLst>
              <a:ext uri="{FF2B5EF4-FFF2-40B4-BE49-F238E27FC236}">
                <a16:creationId xmlns:a16="http://schemas.microsoft.com/office/drawing/2014/main" id="{DD65ABCA-4386-E14F-9CE4-630C9071D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0"/>
            <a:ext cx="6702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4K60 4:2:0 Over 1 GbE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PB9000</a:t>
            </a:r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166D8F0E-53E7-4040-AE8F-D8BBB0A01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268413"/>
            <a:ext cx="5561012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>
            <a:extLst>
              <a:ext uri="{FF2B5EF4-FFF2-40B4-BE49-F238E27FC236}">
                <a16:creationId xmlns:a16="http://schemas.microsoft.com/office/drawing/2014/main" id="{8DEC18A5-09A6-6842-95D4-BFE8EB616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-11113"/>
            <a:ext cx="6702425" cy="98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PB9000 4K60 4:2:0 Over IP</a:t>
            </a:r>
          </a:p>
        </p:txBody>
      </p:sp>
      <p:sp>
        <p:nvSpPr>
          <p:cNvPr id="57346" name="Text Box 2">
            <a:extLst>
              <a:ext uri="{FF2B5EF4-FFF2-40B4-BE49-F238E27FC236}">
                <a16:creationId xmlns:a16="http://schemas.microsoft.com/office/drawing/2014/main" id="{E25397AA-ACA6-4940-AFAD-2291EA3A4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0025" y="1219200"/>
            <a:ext cx="5715000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0956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>
              <a:buClrTx/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ClrTx/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PB9000-SE+H</a:t>
            </a:r>
          </a:p>
          <a:p>
            <a:pPr>
              <a:buClrTx/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- 4K Over IP Sender with HDMI In, HDMI </a:t>
            </a:r>
            <a:r>
              <a:rPr lang="en-US" altLang="en-US" dirty="0" err="1">
                <a:ea typeface="ＭＳ Ｐゴシック" panose="020B0600070205080204" pitchFamily="34" charset="-128"/>
              </a:rPr>
              <a:t>Loopout</a:t>
            </a:r>
            <a:r>
              <a:rPr lang="en-US" altLang="en-US" dirty="0">
                <a:ea typeface="ＭＳ Ｐゴシック" panose="020B0600070205080204" pitchFamily="34" charset="-128"/>
              </a:rPr>
              <a:t>, S/PDIF Fiber Digital Audio out</a:t>
            </a:r>
          </a:p>
          <a:p>
            <a:pPr>
              <a:buClrTx/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ClrTx/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PB9000HD-SE</a:t>
            </a:r>
          </a:p>
          <a:p>
            <a:pPr>
              <a:buClrTx/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- 1080p Over IP Sender with HDMI/VGA dual input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- Work with PB9000-RE receiver that convert 1080p input to 4K output</a:t>
            </a:r>
          </a:p>
          <a:p>
            <a:pPr>
              <a:buClrTx/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ClrTx/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PB9000W-SE</a:t>
            </a:r>
          </a:p>
          <a:p>
            <a:pPr>
              <a:buClrTx/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- 4K Over IP Wall Plate Sender, EU Wall Plate form factor, HDMI/ VGA dual Input</a:t>
            </a:r>
          </a:p>
          <a:p>
            <a:pPr>
              <a:buClrTx/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- PoE power only</a:t>
            </a:r>
          </a:p>
          <a:p>
            <a:pPr>
              <a:buClrTx/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ClrTx/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ClrTx/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PB9000-RE</a:t>
            </a:r>
          </a:p>
          <a:p>
            <a:pPr>
              <a:buClrTx/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- 4K Over IP receiver with HDMI/VGA dual output</a:t>
            </a:r>
          </a:p>
          <a:p>
            <a:pPr>
              <a:buClrTx/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8F08DA13-ED4C-0948-B2D9-7DC598C1B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4002088"/>
            <a:ext cx="2058988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8" name="Picture 4">
            <a:extLst>
              <a:ext uri="{FF2B5EF4-FFF2-40B4-BE49-F238E27FC236}">
                <a16:creationId xmlns:a16="http://schemas.microsoft.com/office/drawing/2014/main" id="{80D9AB5B-F314-4745-B221-D7D425843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346200"/>
            <a:ext cx="2141537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9" name="Picture 5">
            <a:extLst>
              <a:ext uri="{FF2B5EF4-FFF2-40B4-BE49-F238E27FC236}">
                <a16:creationId xmlns:a16="http://schemas.microsoft.com/office/drawing/2014/main" id="{C316368B-3EBC-834B-89A2-75269D0E0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44788"/>
            <a:ext cx="2141537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50" name="Picture 6">
            <a:extLst>
              <a:ext uri="{FF2B5EF4-FFF2-40B4-BE49-F238E27FC236}">
                <a16:creationId xmlns:a16="http://schemas.microsoft.com/office/drawing/2014/main" id="{7079BDBB-8B27-C94C-8685-80EF7DCEF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5589588"/>
            <a:ext cx="2386012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51" name="Line 7">
            <a:extLst>
              <a:ext uri="{FF2B5EF4-FFF2-40B4-BE49-F238E27FC236}">
                <a16:creationId xmlns:a16="http://schemas.microsoft.com/office/drawing/2014/main" id="{126213DA-8D72-0D46-9191-257091433B1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288" y="5445125"/>
            <a:ext cx="8497887" cy="1588"/>
          </a:xfrm>
          <a:prstGeom prst="line">
            <a:avLst/>
          </a:prstGeom>
          <a:noFill/>
          <a:ln w="648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72F08F93-B310-4743-BBDE-D0B355E4F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9144000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209AC4-FEBF-D730-2C3C-8A0EAED9B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799" y="1538288"/>
            <a:ext cx="4134715" cy="2728912"/>
          </a:xfrm>
          <a:prstGeom prst="rect">
            <a:avLst/>
          </a:prstGeom>
        </p:spPr>
      </p:pic>
      <p:sp>
        <p:nvSpPr>
          <p:cNvPr id="15" name="Text Box 1">
            <a:extLst>
              <a:ext uri="{FF2B5EF4-FFF2-40B4-BE49-F238E27FC236}">
                <a16:creationId xmlns:a16="http://schemas.microsoft.com/office/drawing/2014/main" id="{FAD553BB-F089-7A5D-0FF7-94F0D7577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-11113"/>
            <a:ext cx="6702425" cy="98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PB9000 4K Over IP Sender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PB9000-SE+H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B8DEBC-8F4D-89C9-2066-F757372EC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85" y="1256273"/>
            <a:ext cx="4134715" cy="276199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>
            <a:extLst>
              <a:ext uri="{FF2B5EF4-FFF2-40B4-BE49-F238E27FC236}">
                <a16:creationId xmlns:a16="http://schemas.microsoft.com/office/drawing/2014/main" id="{DE65C0BF-5B7F-0C44-A56B-812B7AA6F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52400"/>
            <a:ext cx="67183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2" name="Picture 2">
            <a:extLst>
              <a:ext uri="{FF2B5EF4-FFF2-40B4-BE49-F238E27FC236}">
                <a16:creationId xmlns:a16="http://schemas.microsoft.com/office/drawing/2014/main" id="{26C12AAB-1811-8A41-AEBC-B88C1815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531938"/>
            <a:ext cx="9102725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id="{67422D5E-268D-1D40-97BA-8C1152500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9144000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73DDCF13-99FA-370F-6762-1E865CE5A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0"/>
            <a:ext cx="6702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4K60 4:4:4  Over 1GbE</a:t>
            </a:r>
          </a:p>
          <a:p>
            <a:pPr algn="ctr">
              <a:spcBef>
                <a:spcPct val="0"/>
              </a:spcBef>
              <a:buClrTx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PB9700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48FE6-09E5-9664-B27C-347A9F8E3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3000"/>
            <a:ext cx="857669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13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5EF112-2A81-8296-59CF-429DA33BE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00200"/>
            <a:ext cx="3930952" cy="297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D286ED-69E2-0329-2BDE-9177EFD68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352" y="1511300"/>
            <a:ext cx="5080000" cy="3835400"/>
          </a:xfrm>
          <a:prstGeom prst="rect">
            <a:avLst/>
          </a:prstGeom>
        </p:spPr>
      </p:pic>
      <p:sp>
        <p:nvSpPr>
          <p:cNvPr id="4" name="Text Box 1">
            <a:extLst>
              <a:ext uri="{FF2B5EF4-FFF2-40B4-BE49-F238E27FC236}">
                <a16:creationId xmlns:a16="http://schemas.microsoft.com/office/drawing/2014/main" id="{EAE4BB67-6EAE-E80A-DCD9-35C189020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0"/>
            <a:ext cx="6702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4K60 4:4:4  Over 1GbE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PB9700-SE Sender</a:t>
            </a:r>
          </a:p>
        </p:txBody>
      </p:sp>
    </p:spTree>
    <p:extLst>
      <p:ext uri="{BB962C8B-B14F-4D97-AF65-F5344CB8AC3E}">
        <p14:creationId xmlns:p14="http://schemas.microsoft.com/office/powerpoint/2010/main" val="1113246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EAE4BB67-6EAE-E80A-DCD9-35C189020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0"/>
            <a:ext cx="6702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4K60 4:4:4  Over 1GbE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PB9700-RE Receiver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E3824A-7610-3C8D-5DAE-F2E8DAA93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4176738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1E572D-1134-36B6-C09B-D43A3C9E5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1752600"/>
            <a:ext cx="47625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06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>
            <a:extLst>
              <a:ext uri="{FF2B5EF4-FFF2-40B4-BE49-F238E27FC236}">
                <a16:creationId xmlns:a16="http://schemas.microsoft.com/office/drawing/2014/main" id="{E1C28F53-8FB7-294B-B607-3CFE239D1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44450"/>
            <a:ext cx="6705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Aavara AV Over IP </a:t>
            </a:r>
            <a:b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Commercial AV Installation</a:t>
            </a:r>
          </a:p>
        </p:txBody>
      </p:sp>
      <p:pic>
        <p:nvPicPr>
          <p:cNvPr id="3074" name="Picture 2" descr="Mobirise">
            <a:extLst>
              <a:ext uri="{FF2B5EF4-FFF2-40B4-BE49-F238E27FC236}">
                <a16:creationId xmlns:a16="http://schemas.microsoft.com/office/drawing/2014/main" id="{EA866714-567D-46A7-7035-182C3CA9C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9550"/>
            <a:ext cx="9144000" cy="370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CC0618-D164-B59C-BDEC-2EE95E628E88}"/>
              </a:ext>
            </a:extLst>
          </p:cNvPr>
          <p:cNvSpPr txBox="1"/>
          <p:nvPr/>
        </p:nvSpPr>
        <p:spPr>
          <a:xfrm>
            <a:off x="838200" y="5604585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Networked Video + Networked Audio integration made easy! </a:t>
            </a:r>
          </a:p>
        </p:txBody>
      </p:sp>
    </p:spTree>
    <p:extLst>
      <p:ext uri="{BB962C8B-B14F-4D97-AF65-F5344CB8AC3E}">
        <p14:creationId xmlns:p14="http://schemas.microsoft.com/office/powerpoint/2010/main" val="2660074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A2B6A965-9A5D-D642-B1F6-78477DDFF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360363"/>
            <a:ext cx="50419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2600" b="1" i="0">
                <a:latin typeface="Bank Gothic" charset="0"/>
                <a:ea typeface="ＭＳ Ｐゴシック" panose="020B0600070205080204" pitchFamily="34" charset="-128"/>
              </a:rPr>
              <a:t>Why Aavara</a:t>
            </a:r>
            <a:r>
              <a:rPr lang="zh-TW" altLang="en-US" sz="2600" b="1" i="0" baseline="30000">
                <a:latin typeface="Bank Gothic" charset="0"/>
                <a:ea typeface="ＭＳ Ｐゴシック" panose="020B0600070205080204" pitchFamily="34" charset="-128"/>
              </a:rPr>
              <a:t>® </a:t>
            </a:r>
            <a:r>
              <a:rPr lang="zh-TW" altLang="en-US" sz="2600" b="1" i="0">
                <a:latin typeface="Bank Gothic" charset="0"/>
                <a:ea typeface="ＭＳ Ｐゴシック" panose="020B0600070205080204" pitchFamily="34" charset="-128"/>
              </a:rPr>
              <a:t>AV</a:t>
            </a:r>
            <a:r>
              <a:rPr lang="en-US" altLang="zh-TW" sz="2600" b="1" i="0">
                <a:latin typeface="Bank Gothic" charset="0"/>
                <a:ea typeface="ＭＳ Ｐゴシック" panose="020B0600070205080204" pitchFamily="34" charset="-128"/>
              </a:rPr>
              <a:t> </a:t>
            </a:r>
            <a:r>
              <a:rPr lang="zh-TW" altLang="en-US" sz="2600" b="1" i="0">
                <a:latin typeface="Bank Gothic" charset="0"/>
                <a:ea typeface="ＭＳ Ｐゴシック" panose="020B0600070205080204" pitchFamily="34" charset="-128"/>
              </a:rPr>
              <a:t>over</a:t>
            </a:r>
            <a:r>
              <a:rPr lang="en-US" altLang="zh-TW" sz="2600" b="1" i="0">
                <a:latin typeface="Bank Gothic" charset="0"/>
                <a:ea typeface="ＭＳ Ｐゴシック" panose="020B0600070205080204" pitchFamily="34" charset="-128"/>
              </a:rPr>
              <a:t> </a:t>
            </a:r>
            <a:r>
              <a:rPr lang="zh-TW" altLang="en-US" sz="2600" b="1" i="0">
                <a:latin typeface="Bank Gothic" charset="0"/>
                <a:ea typeface="ＭＳ Ｐゴシック" panose="020B0600070205080204" pitchFamily="34" charset="-128"/>
              </a:rPr>
              <a:t>IP Solution?</a:t>
            </a:r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FC5A1A39-8676-DE49-A1DF-7BEF5AE79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117600"/>
            <a:ext cx="280670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Text Box 3">
            <a:extLst>
              <a:ext uri="{FF2B5EF4-FFF2-40B4-BE49-F238E27FC236}">
                <a16:creationId xmlns:a16="http://schemas.microsoft.com/office/drawing/2014/main" id="{A08144A2-5299-2C4C-ACC3-9FD95753B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306638"/>
            <a:ext cx="21050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Bank Gothic" charset="0"/>
                <a:ea typeface="ＭＳ Ｐゴシック" panose="020B0600070205080204" pitchFamily="34" charset="-128"/>
              </a:rPr>
              <a:t>⭐️⭐️⭐️⭐️⭐️</a:t>
            </a:r>
          </a:p>
        </p:txBody>
      </p:sp>
      <p:pic>
        <p:nvPicPr>
          <p:cNvPr id="53252" name="Picture 4">
            <a:extLst>
              <a:ext uri="{FF2B5EF4-FFF2-40B4-BE49-F238E27FC236}">
                <a16:creationId xmlns:a16="http://schemas.microsoft.com/office/drawing/2014/main" id="{88849337-78ED-5B43-B7F3-036051246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876300"/>
            <a:ext cx="6172200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>
            <a:extLst>
              <a:ext uri="{FF2B5EF4-FFF2-40B4-BE49-F238E27FC236}">
                <a16:creationId xmlns:a16="http://schemas.microsoft.com/office/drawing/2014/main" id="{0C97E70D-2FD4-1E3F-CBDC-8CB40F973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86186"/>
            <a:ext cx="6705600" cy="9906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charset="0"/>
                <a:cs typeface="Osaka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charset="0"/>
                <a:cs typeface="Osaka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charset="0"/>
                <a:cs typeface="Osaka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charset="0"/>
                <a:cs typeface="Osaka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charset="0"/>
                <a:cs typeface="Osaka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charset="0"/>
                <a:cs typeface="Osaka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charset="0"/>
                <a:cs typeface="Osaka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charset="0"/>
                <a:cs typeface="Osaka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TW" sz="2400" b="1" i="0" dirty="0">
                <a:latin typeface="Frutiger 45 Light" pitchFamily="80" charset="0"/>
                <a:ea typeface="新細明體" panose="02020500000000000000" pitchFamily="18" charset="-120"/>
              </a:rPr>
              <a:t>Aavara® </a:t>
            </a:r>
            <a:r>
              <a:rPr lang="en-US" altLang="en-TW" sz="2400" b="1" i="0" dirty="0">
                <a:highlight>
                  <a:srgbClr val="FFFF00"/>
                </a:highlight>
                <a:latin typeface="Frutiger 45 Light" pitchFamily="80" charset="0"/>
                <a:ea typeface="新細明體" panose="02020500000000000000" pitchFamily="18" charset="-120"/>
              </a:rPr>
              <a:t>Mounting system</a:t>
            </a:r>
          </a:p>
        </p:txBody>
      </p:sp>
      <p:pic>
        <p:nvPicPr>
          <p:cNvPr id="32771" name="Picture 1">
            <a:extLst>
              <a:ext uri="{FF2B5EF4-FFF2-40B4-BE49-F238E27FC236}">
                <a16:creationId xmlns:a16="http://schemas.microsoft.com/office/drawing/2014/main" id="{42DFD790-7F18-2195-534C-91DE2425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1652588"/>
            <a:ext cx="4248150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>
            <a:extLst>
              <a:ext uri="{FF2B5EF4-FFF2-40B4-BE49-F238E27FC236}">
                <a16:creationId xmlns:a16="http://schemas.microsoft.com/office/drawing/2014/main" id="{D5C4C706-74B5-A0B8-0DA1-383C22D96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1773238"/>
            <a:ext cx="3887787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>
            <a:extLst>
              <a:ext uri="{FF2B5EF4-FFF2-40B4-BE49-F238E27FC236}">
                <a16:creationId xmlns:a16="http://schemas.microsoft.com/office/drawing/2014/main" id="{C15F3590-0422-E41F-EF86-3FC13E6BB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3517900"/>
            <a:ext cx="3913187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4">
            <a:extLst>
              <a:ext uri="{FF2B5EF4-FFF2-40B4-BE49-F238E27FC236}">
                <a16:creationId xmlns:a16="http://schemas.microsoft.com/office/drawing/2014/main" id="{E12366B6-927E-E938-4999-860C5A330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4941888"/>
            <a:ext cx="3940175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">
            <a:extLst>
              <a:ext uri="{FF2B5EF4-FFF2-40B4-BE49-F238E27FC236}">
                <a16:creationId xmlns:a16="http://schemas.microsoft.com/office/drawing/2014/main" id="{6CD5F468-BADE-6367-1EB0-99474135E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5195888"/>
            <a:ext cx="3940175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">
            <a:extLst>
              <a:ext uri="{FF2B5EF4-FFF2-40B4-BE49-F238E27FC236}">
                <a16:creationId xmlns:a16="http://schemas.microsoft.com/office/drawing/2014/main" id="{AD4B9C29-2D0D-354D-9BB1-809759C66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838" y="4005263"/>
            <a:ext cx="3297237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1600">
                <a:latin typeface="Frutiger 45 Light" pitchFamily="80" charset="0"/>
                <a:ea typeface="Osaka" panose="020B0600000000000000" pitchFamily="34" charset="-128"/>
              </a:rPr>
              <a:t>✅ </a:t>
            </a:r>
            <a:r>
              <a:rPr lang="zh-TW" altLang="en-US" sz="2000" b="1" i="0">
                <a:latin typeface="Frutiger 45 Light" pitchFamily="80" charset="0"/>
                <a:ea typeface="Osaka" panose="020B0600000000000000" pitchFamily="34" charset="-128"/>
              </a:rPr>
              <a:t>A Proven</a:t>
            </a:r>
            <a:br>
              <a:rPr lang="zh-TW" altLang="en-US" sz="2000" b="1" i="0">
                <a:latin typeface="Frutiger 45 Light" pitchFamily="80" charset="0"/>
                <a:ea typeface="Osaka" panose="020B0600000000000000" pitchFamily="34" charset="-128"/>
              </a:rPr>
            </a:br>
            <a:r>
              <a:rPr lang="zh-TW" altLang="en-US" sz="1600">
                <a:latin typeface="Frutiger 45 Light" pitchFamily="80" charset="0"/>
                <a:ea typeface="Osaka" panose="020B0600000000000000" pitchFamily="34" charset="-128"/>
              </a:rPr>
              <a:t>✅</a:t>
            </a:r>
            <a:r>
              <a:rPr lang="zh-TW" altLang="en-US" sz="2000">
                <a:latin typeface="Frutiger 45 Light" pitchFamily="80" charset="0"/>
                <a:ea typeface="Osaka" panose="020B0600000000000000" pitchFamily="34" charset="-128"/>
              </a:rPr>
              <a:t>  </a:t>
            </a:r>
            <a:r>
              <a:rPr lang="zh-TW" altLang="en-US" sz="2000" b="1" i="0">
                <a:latin typeface="Frutiger 45 Light" pitchFamily="80" charset="0"/>
                <a:ea typeface="Osaka" panose="020B0600000000000000" pitchFamily="34" charset="-128"/>
              </a:rPr>
              <a:t>Field Tested</a:t>
            </a:r>
            <a:br>
              <a:rPr lang="zh-TW" altLang="en-US" sz="2000" b="1" i="0">
                <a:latin typeface="Frutiger 45 Light" pitchFamily="80" charset="0"/>
                <a:ea typeface="Osaka" panose="020B0600000000000000" pitchFamily="34" charset="-128"/>
              </a:rPr>
            </a:br>
            <a:r>
              <a:rPr lang="zh-TW" altLang="en-US" sz="1600">
                <a:latin typeface="Frutiger 45 Light" pitchFamily="80" charset="0"/>
                <a:ea typeface="Osaka" panose="020B0600000000000000" pitchFamily="34" charset="-128"/>
              </a:rPr>
              <a:t>✅ </a:t>
            </a:r>
            <a:r>
              <a:rPr lang="zh-TW" altLang="en-US" sz="2000" b="1" i="0">
                <a:latin typeface="Frutiger 45 Light" pitchFamily="80" charset="0"/>
                <a:ea typeface="Osaka" panose="020B0600000000000000" pitchFamily="34" charset="-128"/>
              </a:rPr>
              <a:t>Global cases study</a:t>
            </a:r>
            <a:br>
              <a:rPr lang="zh-TW" altLang="en-US" sz="2000" b="1" i="0">
                <a:latin typeface="Frutiger 45 Light" pitchFamily="80" charset="0"/>
                <a:ea typeface="Osaka" panose="020B0600000000000000" pitchFamily="34" charset="-128"/>
              </a:rPr>
            </a:br>
            <a:r>
              <a:rPr lang="zh-TW" altLang="en-US" sz="1600">
                <a:latin typeface="Frutiger 45 Light" pitchFamily="80" charset="0"/>
                <a:ea typeface="Osaka" panose="020B0600000000000000" pitchFamily="34" charset="-128"/>
              </a:rPr>
              <a:t>✅</a:t>
            </a:r>
            <a:r>
              <a:rPr lang="zh-TW" altLang="en-US" sz="2000">
                <a:latin typeface="Frutiger 45 Light" pitchFamily="80" charset="0"/>
                <a:ea typeface="Osaka" panose="020B0600000000000000" pitchFamily="34" charset="-128"/>
              </a:rPr>
              <a:t> </a:t>
            </a:r>
            <a:r>
              <a:rPr lang="zh-TW" altLang="en-US" sz="2000" b="1" i="0">
                <a:latin typeface="Frutiger 45 Light" pitchFamily="80" charset="0"/>
                <a:ea typeface="Osaka" panose="020B0600000000000000" pitchFamily="34" charset="-128"/>
              </a:rPr>
              <a:t>Best Interoperated With    </a:t>
            </a:r>
            <a:br>
              <a:rPr lang="zh-TW" altLang="en-US" sz="2000" b="1" i="0">
                <a:latin typeface="Frutiger 45 Light" pitchFamily="80" charset="0"/>
                <a:ea typeface="Osaka" panose="020B0600000000000000" pitchFamily="34" charset="-128"/>
              </a:rPr>
            </a:br>
            <a:r>
              <a:rPr lang="zh-TW" altLang="en-US" sz="2000" b="1" i="0">
                <a:latin typeface="Frutiger 45 Light" pitchFamily="80" charset="0"/>
                <a:ea typeface="Osaka" panose="020B0600000000000000" pitchFamily="34" charset="-128"/>
              </a:rPr>
              <a:t>    Leading System Controllers</a:t>
            </a:r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E1F3DBBD-7161-3D47-88C3-FDD3B5C3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5600700"/>
            <a:ext cx="46736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3" name="Rectangle 3">
            <a:extLst>
              <a:ext uri="{FF2B5EF4-FFF2-40B4-BE49-F238E27FC236}">
                <a16:creationId xmlns:a16="http://schemas.microsoft.com/office/drawing/2014/main" id="{EA33ECDB-E022-F044-B099-2582FDF8A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360363"/>
            <a:ext cx="50419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2600" b="1" i="0">
                <a:latin typeface="Bank Gothic" charset="0"/>
                <a:ea typeface="ＭＳ Ｐゴシック" panose="020B0600070205080204" pitchFamily="34" charset="-128"/>
              </a:rPr>
              <a:t>Why Aavara</a:t>
            </a:r>
            <a:r>
              <a:rPr lang="zh-TW" altLang="en-US" sz="2600" b="1" i="0" baseline="30000">
                <a:latin typeface="Bank Gothic" charset="0"/>
                <a:ea typeface="ＭＳ Ｐゴシック" panose="020B0600070205080204" pitchFamily="34" charset="-128"/>
              </a:rPr>
              <a:t>® </a:t>
            </a:r>
            <a:r>
              <a:rPr lang="zh-TW" altLang="en-US" sz="2600" b="1" i="0">
                <a:latin typeface="Bank Gothic" charset="0"/>
                <a:ea typeface="ＭＳ Ｐゴシック" panose="020B0600070205080204" pitchFamily="34" charset="-128"/>
              </a:rPr>
              <a:t>AV-over-IP Solution?</a:t>
            </a:r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C7961C88-552A-0F4A-87ED-679C7327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838200"/>
            <a:ext cx="38862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5" name="Picture 5">
            <a:extLst>
              <a:ext uri="{FF2B5EF4-FFF2-40B4-BE49-F238E27FC236}">
                <a16:creationId xmlns:a16="http://schemas.microsoft.com/office/drawing/2014/main" id="{D9EB2B97-C11C-3942-A7AD-1A032A74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612900"/>
            <a:ext cx="5597526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6" name="Picture 6">
            <a:extLst>
              <a:ext uri="{FF2B5EF4-FFF2-40B4-BE49-F238E27FC236}">
                <a16:creationId xmlns:a16="http://schemas.microsoft.com/office/drawing/2014/main" id="{EF6173BD-D859-0647-A74C-3B628B55C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628775"/>
            <a:ext cx="3519487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1">
            <a:extLst>
              <a:ext uri="{FF2B5EF4-FFF2-40B4-BE49-F238E27FC236}">
                <a16:creationId xmlns:a16="http://schemas.microsoft.com/office/drawing/2014/main" id="{C7997825-D277-A046-AC83-C5D913610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34925"/>
            <a:ext cx="66849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i="0" dirty="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</a:rPr>
              <a:t>AV Master Web control</a:t>
            </a:r>
          </a:p>
          <a:p>
            <a:pPr algn="ctr"/>
            <a:r>
              <a:rPr lang="en-US" altLang="en-US" sz="2800" i="0" dirty="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</a:rPr>
              <a:t>Setup in </a:t>
            </a:r>
            <a:r>
              <a:rPr lang="en-US" altLang="en-US" sz="2800" i="0" dirty="0" err="1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</a:rPr>
              <a:t>Ms</a:t>
            </a:r>
            <a:r>
              <a:rPr lang="en-US" altLang="en-US" sz="2800" i="0" dirty="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</a:rPr>
              <a:t> Excel</a:t>
            </a:r>
          </a:p>
        </p:txBody>
      </p:sp>
      <p:pic>
        <p:nvPicPr>
          <p:cNvPr id="81922" name="Picture 2">
            <a:extLst>
              <a:ext uri="{FF2B5EF4-FFF2-40B4-BE49-F238E27FC236}">
                <a16:creationId xmlns:a16="http://schemas.microsoft.com/office/drawing/2014/main" id="{FDBF8BA3-62F5-F342-B529-4E67D5806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600200"/>
            <a:ext cx="88392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B533CD67-81C7-DF15-CB50-7771B4B12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788" y="0"/>
            <a:ext cx="6684962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 i="1">
                <a:solidFill>
                  <a:schemeClr val="bg1"/>
                </a:solidFill>
                <a:latin typeface="Bank Gothic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i="0" dirty="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</a:rPr>
              <a:t>Aavara AV Master Web Control</a:t>
            </a:r>
          </a:p>
          <a:p>
            <a:pPr algn="ctr"/>
            <a:r>
              <a:rPr lang="en-US" altLang="en-US" sz="2800" i="0" dirty="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</a:rPr>
              <a:t>Dante Controller/DDM Control</a:t>
            </a:r>
          </a:p>
        </p:txBody>
      </p:sp>
      <p:pic>
        <p:nvPicPr>
          <p:cNvPr id="3" name="Aavara powerful Video Control S-W -Aavara AV Master (1080p60).mp4">
            <a:hlinkClick r:id="" action="ppaction://media"/>
            <a:extLst>
              <a:ext uri="{FF2B5EF4-FFF2-40B4-BE49-F238E27FC236}">
                <a16:creationId xmlns:a16="http://schemas.microsoft.com/office/drawing/2014/main" id="{EBB6074F-CC07-4DF0-8BA4-2073D32F5A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116620"/>
            <a:ext cx="8610600" cy="49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B87D1-8854-6163-1033-C0E2328EA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64A31-FC66-96BC-5121-D0E2192C7910}"/>
              </a:ext>
            </a:extLst>
          </p:cNvPr>
          <p:cNvSpPr txBox="1"/>
          <p:nvPr/>
        </p:nvSpPr>
        <p:spPr>
          <a:xfrm>
            <a:off x="836842" y="3075057"/>
            <a:ext cx="7535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Good Products need </a:t>
            </a:r>
            <a:r>
              <a:rPr lang="en-US" altLang="zh-TW" sz="4000" dirty="0">
                <a:solidFill>
                  <a:schemeClr val="tx1"/>
                </a:solidFill>
              </a:rPr>
              <a:t>Great</a:t>
            </a:r>
            <a:r>
              <a:rPr lang="en-US" sz="4000" dirty="0">
                <a:solidFill>
                  <a:schemeClr val="tx1"/>
                </a:solidFill>
              </a:rPr>
              <a:t> Partner. </a:t>
            </a:r>
          </a:p>
        </p:txBody>
      </p:sp>
    </p:spTree>
    <p:extLst>
      <p:ext uri="{BB962C8B-B14F-4D97-AF65-F5344CB8AC3E}">
        <p14:creationId xmlns:p14="http://schemas.microsoft.com/office/powerpoint/2010/main" val="3698170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>
            <a:extLst>
              <a:ext uri="{FF2B5EF4-FFF2-40B4-BE49-F238E27FC236}">
                <a16:creationId xmlns:a16="http://schemas.microsoft.com/office/drawing/2014/main" id="{DD01B87C-3E02-724F-B9DC-DA691484D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6400"/>
            <a:ext cx="39624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solidFill>
                  <a:srgbClr val="99CC00"/>
                </a:solidFill>
                <a:latin typeface="Bank Gothic" charset="0"/>
                <a:ea typeface="ＭＳ Ｐゴシック" panose="020B0600070205080204" pitchFamily="34" charset="-128"/>
              </a:rPr>
              <a:t>Thank You</a:t>
            </a:r>
          </a:p>
        </p:txBody>
      </p:sp>
      <p:pic>
        <p:nvPicPr>
          <p:cNvPr id="122883" name="Picture 2">
            <a:extLst>
              <a:ext uri="{FF2B5EF4-FFF2-40B4-BE49-F238E27FC236}">
                <a16:creationId xmlns:a16="http://schemas.microsoft.com/office/drawing/2014/main" id="{EB926654-BA6F-8348-8C5D-447469860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49538"/>
            <a:ext cx="2286000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884" name="Rectangle 3">
            <a:extLst>
              <a:ext uri="{FF2B5EF4-FFF2-40B4-BE49-F238E27FC236}">
                <a16:creationId xmlns:a16="http://schemas.microsoft.com/office/drawing/2014/main" id="{82C8F581-A755-6E40-98D2-BC0BF4EDE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00" y="50022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2885" name="Rectangle 4">
            <a:extLst>
              <a:ext uri="{FF2B5EF4-FFF2-40B4-BE49-F238E27FC236}">
                <a16:creationId xmlns:a16="http://schemas.microsoft.com/office/drawing/2014/main" id="{EBF2D0E7-6E81-9B49-98FD-9F53AE5A5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4056063"/>
            <a:ext cx="3335338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solidFill>
                  <a:srgbClr val="808080"/>
                </a:solidFill>
                <a:latin typeface="Bank Gothic" charset="0"/>
                <a:ea typeface="ＭＳ Ｐゴシック" panose="020B0600070205080204" pitchFamily="34" charset="-128"/>
              </a:rPr>
              <a:t>www.aavara.com</a:t>
            </a:r>
          </a:p>
        </p:txBody>
      </p:sp>
      <p:pic>
        <p:nvPicPr>
          <p:cNvPr id="122886" name="Picture 5">
            <a:extLst>
              <a:ext uri="{FF2B5EF4-FFF2-40B4-BE49-F238E27FC236}">
                <a16:creationId xmlns:a16="http://schemas.microsoft.com/office/drawing/2014/main" id="{31D11C0B-019F-084A-B733-C66940883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557338"/>
            <a:ext cx="370522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87" name="Picture 6">
            <a:extLst>
              <a:ext uri="{FF2B5EF4-FFF2-40B4-BE49-F238E27FC236}">
                <a16:creationId xmlns:a16="http://schemas.microsoft.com/office/drawing/2014/main" id="{8ECCA0EF-2634-B444-9E07-C8C0CF966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3914775"/>
            <a:ext cx="1874837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88" name="Picture 7">
            <a:extLst>
              <a:ext uri="{FF2B5EF4-FFF2-40B4-BE49-F238E27FC236}">
                <a16:creationId xmlns:a16="http://schemas.microsoft.com/office/drawing/2014/main" id="{B1F2D76C-C6B0-FC48-9413-3989E9C40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3929063"/>
            <a:ext cx="2820988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89" name="Picture 8">
            <a:extLst>
              <a:ext uri="{FF2B5EF4-FFF2-40B4-BE49-F238E27FC236}">
                <a16:creationId xmlns:a16="http://schemas.microsoft.com/office/drawing/2014/main" id="{33511099-915E-5E4A-80A4-EE6F5D04A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5143500"/>
            <a:ext cx="9271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90" name="Picture 9">
            <a:extLst>
              <a:ext uri="{FF2B5EF4-FFF2-40B4-BE49-F238E27FC236}">
                <a16:creationId xmlns:a16="http://schemas.microsoft.com/office/drawing/2014/main" id="{93C50696-19C0-3149-8AF5-32655C51F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084763"/>
            <a:ext cx="938213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91" name="Picture 10">
            <a:extLst>
              <a:ext uri="{FF2B5EF4-FFF2-40B4-BE49-F238E27FC236}">
                <a16:creationId xmlns:a16="http://schemas.microsoft.com/office/drawing/2014/main" id="{1E315924-B2F6-2549-856E-4811FC6A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133975"/>
            <a:ext cx="889000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F9B76-74FA-DDCE-8AFC-42629054A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Aavara Earning VESA Mounting Compliance Logo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E280B-5AFA-50EC-F978-BC0A7CA80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1600"/>
            <a:ext cx="7772400" cy="48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6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6">
            <a:extLst>
              <a:ext uri="{FF2B5EF4-FFF2-40B4-BE49-F238E27FC236}">
                <a16:creationId xmlns:a16="http://schemas.microsoft.com/office/drawing/2014/main" id="{ABA41155-B4DD-9731-ED98-F4F70B27F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637956"/>
            <a:ext cx="2591543" cy="83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A67D6F3-15BF-8056-C3D1-15EDAC901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1" y="-5336"/>
            <a:ext cx="9299907" cy="5546784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5621FDCB-806E-FB28-C3EE-366A00741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541448"/>
            <a:ext cx="5218319" cy="10305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6D2DA5D5-8906-AC49-A276-F874EA0BB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517775"/>
            <a:ext cx="6608763" cy="381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6" name="Rectangle 2">
            <a:extLst>
              <a:ext uri="{FF2B5EF4-FFF2-40B4-BE49-F238E27FC236}">
                <a16:creationId xmlns:a16="http://schemas.microsoft.com/office/drawing/2014/main" id="{6D227D42-62B2-B944-9400-4D9DEB45C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25" y="222250"/>
            <a:ext cx="511175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TW" altLang="en-US" sz="2800" b="1" i="0" dirty="0">
                <a:latin typeface="Frutiger 45 Light" pitchFamily="80" charset="0"/>
                <a:ea typeface="ＭＳ Ｐゴシック" panose="020B0600070205080204" pitchFamily="34" charset="-128"/>
              </a:rPr>
              <a:t>Why AV</a:t>
            </a:r>
            <a:r>
              <a:rPr lang="en-US" altLang="zh-TW" sz="2800" b="1" i="0" dirty="0">
                <a:latin typeface="Frutiger 45 Light" pitchFamily="80" charset="0"/>
                <a:ea typeface="ＭＳ Ｐゴシック" panose="020B0600070205080204" pitchFamily="34" charset="-128"/>
              </a:rPr>
              <a:t> </a:t>
            </a:r>
            <a:r>
              <a:rPr lang="zh-TW" altLang="en-US" sz="2800" b="1" i="0" dirty="0">
                <a:latin typeface="Frutiger 45 Light" pitchFamily="80" charset="0"/>
                <a:ea typeface="ＭＳ Ｐゴシック" panose="020B0600070205080204" pitchFamily="34" charset="-128"/>
              </a:rPr>
              <a:t>over</a:t>
            </a:r>
            <a:r>
              <a:rPr lang="en-US" altLang="zh-TW" sz="2800" b="1" i="0" dirty="0">
                <a:latin typeface="Frutiger 45 Light" pitchFamily="80" charset="0"/>
                <a:ea typeface="ＭＳ Ｐゴシック" panose="020B0600070205080204" pitchFamily="34" charset="-128"/>
              </a:rPr>
              <a:t> </a:t>
            </a:r>
            <a:r>
              <a:rPr lang="zh-TW" altLang="en-US" sz="2800" b="1" i="0" dirty="0">
                <a:latin typeface="Frutiger 45 Light" pitchFamily="80" charset="0"/>
                <a:ea typeface="ＭＳ Ｐゴシック" panose="020B0600070205080204" pitchFamily="34" charset="-128"/>
              </a:rPr>
              <a:t>IP?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TW" altLang="en-US" sz="2400" i="0" dirty="0">
                <a:latin typeface="Bank Gothic" charset="0"/>
                <a:ea typeface="ＭＳ Ｐゴシック" panose="020B0600070205080204" pitchFamily="34" charset="-128"/>
              </a:rPr>
              <a:t>The Future of Signal Routing &amp; Control</a:t>
            </a: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32575D42-E6D0-684E-B35E-659609DF9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563" y="2517775"/>
            <a:ext cx="2627312" cy="466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sz="2000" b="1" i="0">
                <a:latin typeface="Frutiger 45 Light" pitchFamily="80" charset="0"/>
                <a:ea typeface="ＭＳ Ｐゴシック" panose="020B0600070205080204" pitchFamily="34" charset="-128"/>
              </a:rPr>
              <a:t>Utilize IP network standard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sz="2000" b="1" i="0">
                <a:latin typeface="Frutiger 45 Light" pitchFamily="80" charset="0"/>
                <a:ea typeface="ＭＳ Ｐゴシック" panose="020B0600070205080204" pitchFamily="34" charset="-128"/>
              </a:rPr>
              <a:t>Industry widely adoption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TW" altLang="en-US" sz="2000" b="1" i="0">
                <a:latin typeface="Frutiger 45 Light" pitchFamily="80" charset="0"/>
                <a:ea typeface="ＭＳ Ｐゴシック" panose="020B0600070205080204" pitchFamily="34" charset="-128"/>
              </a:rPr>
              <a:t>Sending AV signals </a:t>
            </a:r>
            <a:br>
              <a:rPr lang="zh-TW" altLang="en-US" sz="2000" b="1" i="0">
                <a:latin typeface="Frutiger 45 Light" pitchFamily="80" charset="0"/>
                <a:ea typeface="ＭＳ Ｐゴシック" panose="020B0600070205080204" pitchFamily="34" charset="-128"/>
              </a:rPr>
            </a:br>
            <a:r>
              <a:rPr lang="zh-TW" altLang="en-US" sz="2000" b="1" i="0">
                <a:latin typeface="Frutiger 45 Light" pitchFamily="80" charset="0"/>
                <a:ea typeface="ＭＳ Ｐゴシック" panose="020B0600070205080204" pitchFamily="34" charset="-128"/>
              </a:rPr>
              <a:t>(audio, video, control, power) </a:t>
            </a:r>
            <a:br>
              <a:rPr lang="zh-TW" altLang="en-US" sz="2000" b="1" i="0">
                <a:latin typeface="Frutiger 45 Light" pitchFamily="80" charset="0"/>
                <a:ea typeface="ＭＳ Ｐゴシック" panose="020B0600070205080204" pitchFamily="34" charset="-128"/>
              </a:rPr>
            </a:br>
            <a:br>
              <a:rPr lang="zh-TW" altLang="en-US" sz="2000" b="1" i="0">
                <a:latin typeface="Frutiger 45 Light" pitchFamily="80" charset="0"/>
                <a:ea typeface="ＭＳ Ｐゴシック" panose="020B0600070205080204" pitchFamily="34" charset="-128"/>
              </a:rPr>
            </a:br>
            <a:endParaRPr lang="zh-TW" altLang="en-US" sz="2000" b="1" i="0">
              <a:latin typeface="Frutiger 45 Light" pitchFamily="80" charset="0"/>
              <a:ea typeface="ＭＳ Ｐゴシック" panose="020B0600070205080204" pitchFamily="34" charset="-128"/>
            </a:endParaRP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809916FC-5B67-724C-9853-8BFC56577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1625600"/>
            <a:ext cx="73660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>
            <a:extLst>
              <a:ext uri="{FF2B5EF4-FFF2-40B4-BE49-F238E27FC236}">
                <a16:creationId xmlns:a16="http://schemas.microsoft.com/office/drawing/2014/main" id="{BA276622-D2DD-5443-8ECB-4DECF8863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975" y="1177925"/>
            <a:ext cx="2451100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zh-TW" altLang="en-US" sz="2000" b="1" i="0" dirty="0">
                <a:latin typeface="Frutiger 45 Light" pitchFamily="80" charset="0"/>
                <a:ea typeface="Osaka" panose="020B0600000000000000" pitchFamily="34" charset="-128"/>
              </a:rPr>
              <a:t>Widely deploy across</a:t>
            </a:r>
            <a:br>
              <a:rPr lang="zh-TW" altLang="en-US" sz="2000" b="1" i="0" dirty="0">
                <a:latin typeface="Frutiger 45 Light" pitchFamily="80" charset="0"/>
                <a:ea typeface="Osaka" panose="020B0600000000000000" pitchFamily="34" charset="-128"/>
              </a:rPr>
            </a:br>
            <a:r>
              <a:rPr lang="zh-TW" altLang="en-US" sz="2000" i="0" dirty="0">
                <a:latin typeface="Frutiger 45 Light" pitchFamily="80" charset="0"/>
                <a:ea typeface="Osaka" panose="020B0600000000000000" pitchFamily="34" charset="-128"/>
              </a:rPr>
              <a:t>1. Commercial</a:t>
            </a:r>
            <a:br>
              <a:rPr lang="zh-TW" altLang="en-US" sz="2000" i="0" dirty="0">
                <a:latin typeface="Frutiger 45 Light" pitchFamily="80" charset="0"/>
                <a:ea typeface="Osaka" panose="020B0600000000000000" pitchFamily="34" charset="-128"/>
              </a:rPr>
            </a:br>
            <a:r>
              <a:rPr lang="zh-TW" altLang="en-US" sz="2000" i="0" dirty="0">
                <a:latin typeface="Frutiger 45 Light" pitchFamily="80" charset="0"/>
                <a:ea typeface="Osaka" panose="020B0600000000000000" pitchFamily="34" charset="-128"/>
              </a:rPr>
              <a:t>2. Educational</a:t>
            </a:r>
            <a:br>
              <a:rPr lang="zh-TW" altLang="en-US" sz="2000" i="0" dirty="0">
                <a:latin typeface="Frutiger 45 Light" pitchFamily="80" charset="0"/>
                <a:ea typeface="Osaka" panose="020B0600000000000000" pitchFamily="34" charset="-128"/>
              </a:rPr>
            </a:br>
            <a:r>
              <a:rPr lang="zh-TW" altLang="en-US" sz="2000" i="0" dirty="0">
                <a:latin typeface="Frutiger 45 Light" pitchFamily="80" charset="0"/>
                <a:ea typeface="Osaka" panose="020B0600000000000000" pitchFamily="34" charset="-128"/>
              </a:rPr>
              <a:t>3. Residential</a:t>
            </a:r>
            <a:br>
              <a:rPr lang="zh-TW" altLang="en-US" sz="2000" i="0" dirty="0">
                <a:latin typeface="Frutiger 45 Light" pitchFamily="80" charset="0"/>
                <a:ea typeface="Osaka" panose="020B0600000000000000" pitchFamily="34" charset="-128"/>
              </a:rPr>
            </a:br>
            <a:r>
              <a:rPr lang="zh-TW" altLang="en-US" sz="2000" i="0" dirty="0">
                <a:latin typeface="Frutiger 45 Light" pitchFamily="80" charset="0"/>
                <a:ea typeface="Osaka" panose="020B0600000000000000" pitchFamily="34" charset="-128"/>
              </a:rPr>
              <a:t>4. Entertainment</a:t>
            </a:r>
            <a:br>
              <a:rPr lang="zh-TW" altLang="en-US" sz="2000" i="0" dirty="0">
                <a:latin typeface="Frutiger 45 Light" pitchFamily="80" charset="0"/>
                <a:ea typeface="Osaka" panose="020B0600000000000000" pitchFamily="34" charset="-128"/>
              </a:rPr>
            </a:br>
            <a:r>
              <a:rPr lang="zh-TW" altLang="en-US" sz="2000" i="0" dirty="0">
                <a:latin typeface="Frutiger 45 Light" pitchFamily="80" charset="0"/>
                <a:ea typeface="Osaka" panose="020B0600000000000000" pitchFamily="34" charset="-128"/>
              </a:rPr>
              <a:t>5. E-gaming</a:t>
            </a:r>
            <a:br>
              <a:rPr lang="zh-TW" altLang="en-US" sz="2000" i="0" dirty="0">
                <a:latin typeface="Frutiger 45 Light" pitchFamily="80" charset="0"/>
                <a:ea typeface="Osaka" panose="020B0600000000000000" pitchFamily="34" charset="-128"/>
              </a:rPr>
            </a:br>
            <a:r>
              <a:rPr lang="zh-TW" altLang="en-US" sz="2000" i="0" dirty="0">
                <a:latin typeface="Frutiger 45 Light" pitchFamily="80" charset="0"/>
                <a:ea typeface="Osaka" panose="020B0600000000000000" pitchFamily="34" charset="-128"/>
              </a:rPr>
              <a:t>6. Hospitality…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19CCCAD1-2A4C-DB4A-9057-B2574B7E4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724400"/>
            <a:ext cx="2919412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BE190CF1-A3E5-644F-96F3-D50D6C70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97200"/>
            <a:ext cx="2921000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82A9F394-5202-474B-A4BE-C29332670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4740275"/>
            <a:ext cx="5511800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20842A07-E1F5-D84F-A1BA-27F23F992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235075"/>
            <a:ext cx="2892425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0A83350E-2A7C-2946-AA6D-86750E5B4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3068638"/>
            <a:ext cx="3276600" cy="182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20" name="Picture 8">
            <a:extLst>
              <a:ext uri="{FF2B5EF4-FFF2-40B4-BE49-F238E27FC236}">
                <a16:creationId xmlns:a16="http://schemas.microsoft.com/office/drawing/2014/main" id="{EDA0F9EA-807D-D945-BB4D-154D30196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1171575"/>
            <a:ext cx="3232150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53441BA7-171E-7F48-ABF3-8E8FAD02A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5262563"/>
            <a:ext cx="2847975" cy="103663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65539" name="Text Box 2">
            <a:extLst>
              <a:ext uri="{FF2B5EF4-FFF2-40B4-BE49-F238E27FC236}">
                <a16:creationId xmlns:a16="http://schemas.microsoft.com/office/drawing/2014/main" id="{B9266986-674C-3B4A-BE6D-37A1CB4AF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788" y="23813"/>
            <a:ext cx="6702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Aavara AV Over IP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Commercial Installation</a:t>
            </a:r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578ADD37-BCF9-8B43-8FC5-DBD336034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5735638"/>
            <a:ext cx="3119437" cy="8350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65541" name="Picture 4">
            <a:extLst>
              <a:ext uri="{FF2B5EF4-FFF2-40B4-BE49-F238E27FC236}">
                <a16:creationId xmlns:a16="http://schemas.microsoft.com/office/drawing/2014/main" id="{793BE688-D642-AF43-91DC-D15AFA541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1775"/>
            <a:ext cx="914400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42" name="Rectangle 5">
            <a:extLst>
              <a:ext uri="{FF2B5EF4-FFF2-40B4-BE49-F238E27FC236}">
                <a16:creationId xmlns:a16="http://schemas.microsoft.com/office/drawing/2014/main" id="{2284F525-8A56-1644-B480-42EE30336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8" y="5511800"/>
            <a:ext cx="2414587" cy="4381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>
            <a:extLst>
              <a:ext uri="{FF2B5EF4-FFF2-40B4-BE49-F238E27FC236}">
                <a16:creationId xmlns:a16="http://schemas.microsoft.com/office/drawing/2014/main" id="{DFAF107C-A249-1943-A08B-C0F00C78F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8" y="4949031"/>
            <a:ext cx="2847975" cy="103663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67587" name="Text Box 2">
            <a:extLst>
              <a:ext uri="{FF2B5EF4-FFF2-40B4-BE49-F238E27FC236}">
                <a16:creationId xmlns:a16="http://schemas.microsoft.com/office/drawing/2014/main" id="{A32EACC3-4281-6F47-A8AD-054564E9B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688" y="-6350"/>
            <a:ext cx="67024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Aavara AV Over IP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Residential AV Installation</a:t>
            </a:r>
          </a:p>
        </p:txBody>
      </p:sp>
      <p:sp>
        <p:nvSpPr>
          <p:cNvPr id="67588" name="Text Box 3">
            <a:extLst>
              <a:ext uri="{FF2B5EF4-FFF2-40B4-BE49-F238E27FC236}">
                <a16:creationId xmlns:a16="http://schemas.microsoft.com/office/drawing/2014/main" id="{83B2EB70-A421-CC45-AEFA-FF8BA1AE5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1174750"/>
            <a:ext cx="4237037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latin typeface="Bank Gothic" charset="0"/>
                <a:ea typeface="ＭＳ Ｐゴシック" panose="020B0600070205080204" pitchFamily="34" charset="-128"/>
              </a:rPr>
              <a:t>3</a:t>
            </a:r>
            <a:r>
              <a:rPr lang="en-US" altLang="en-US" sz="2400" baseline="33000">
                <a:latin typeface="Bank Gothic" charset="0"/>
                <a:ea typeface="ＭＳ Ｐゴシック" panose="020B0600070205080204" pitchFamily="34" charset="-128"/>
              </a:rPr>
              <a:t>rd</a:t>
            </a:r>
            <a:r>
              <a:rPr lang="en-US" altLang="en-US" sz="2400">
                <a:latin typeface="Bank Gothic" charset="0"/>
                <a:ea typeface="ＭＳ Ｐゴシック" panose="020B0600070205080204" pitchFamily="34" charset="-128"/>
              </a:rPr>
              <a:t> Party Controller Integration</a:t>
            </a:r>
          </a:p>
        </p:txBody>
      </p:sp>
      <p:pic>
        <p:nvPicPr>
          <p:cNvPr id="67589" name="Picture 4">
            <a:extLst>
              <a:ext uri="{FF2B5EF4-FFF2-40B4-BE49-F238E27FC236}">
                <a16:creationId xmlns:a16="http://schemas.microsoft.com/office/drawing/2014/main" id="{B654DF76-014D-8941-A49D-D78508A2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773238"/>
            <a:ext cx="9107487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>
            <a:extLst>
              <a:ext uri="{FF2B5EF4-FFF2-40B4-BE49-F238E27FC236}">
                <a16:creationId xmlns:a16="http://schemas.microsoft.com/office/drawing/2014/main" id="{E1C28F53-8FB7-294B-B607-3CFE239D1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44450"/>
            <a:ext cx="6705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14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Frutiger 45 Light" pitchFamily="80" charset="0"/>
                <a:ea typeface="Osaka" panose="020B0600000000000000" pitchFamily="34" charset="-128"/>
                <a:cs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Aavara AV Over IP </a:t>
            </a:r>
            <a:b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</a:br>
            <a:r>
              <a:rPr lang="en-US" altLang="en-US" sz="2800" dirty="0">
                <a:latin typeface="Frutiger 45 Light" pitchFamily="80" charset="0"/>
                <a:ea typeface="ＭＳ Ｐゴシック" panose="020B0600070205080204" pitchFamily="34" charset="-128"/>
              </a:rPr>
              <a:t>USB IP KVM</a:t>
            </a:r>
          </a:p>
        </p:txBody>
      </p:sp>
      <p:pic>
        <p:nvPicPr>
          <p:cNvPr id="69634" name="Picture 2">
            <a:extLst>
              <a:ext uri="{FF2B5EF4-FFF2-40B4-BE49-F238E27FC236}">
                <a16:creationId xmlns:a16="http://schemas.microsoft.com/office/drawing/2014/main" id="{DA108496-F5ED-A44A-BC0F-538B0FBA1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677988"/>
            <a:ext cx="8602662" cy="38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Frutiger 45 Light"/>
        <a:ea typeface="Osaka"/>
        <a:cs typeface=""/>
      </a:majorFont>
      <a:minorFont>
        <a:latin typeface="Verdana"/>
        <a:ea typeface="Verdana"/>
        <a:cs typeface="Verdan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24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ank Gothic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24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ank Gothic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Frutiger 45 Light"/>
        <a:ea typeface="Osaka"/>
        <a:cs typeface=""/>
      </a:majorFont>
      <a:minorFont>
        <a:latin typeface="Frutiger 45 Light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24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ank Gothic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2400" b="0" i="1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ank Gothic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28819</TotalTime>
  <Words>366</Words>
  <Application>Microsoft Macintosh PowerPoint</Application>
  <PresentationFormat>如螢幕大小 (4:3)</PresentationFormat>
  <Paragraphs>100</Paragraphs>
  <Slides>24</Slides>
  <Notes>20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24</vt:i4>
      </vt:variant>
    </vt:vector>
  </HeadingPairs>
  <TitlesOfParts>
    <vt:vector size="32" baseType="lpstr">
      <vt:lpstr>Bank Gothic</vt:lpstr>
      <vt:lpstr>Frutiger 45 Light</vt:lpstr>
      <vt:lpstr>ＭＳ Ｐゴシック</vt:lpstr>
      <vt:lpstr>Arial</vt:lpstr>
      <vt:lpstr>Times New Roman</vt:lpstr>
      <vt:lpstr>Verdana</vt:lpstr>
      <vt:lpstr>Office Theme</vt:lpstr>
      <vt:lpstr>Office Theme</vt:lpstr>
      <vt:lpstr>PowerPoint 簡報</vt:lpstr>
      <vt:lpstr>PowerPoint 簡報</vt:lpstr>
      <vt:lpstr>Aavara Earning VESA Mounting Compliance Logo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Virginia Wu</dc:creator>
  <cp:lastModifiedBy>Nick Hsu</cp:lastModifiedBy>
  <cp:revision>540</cp:revision>
  <cp:lastPrinted>2021-03-01T11:33:40Z</cp:lastPrinted>
  <dcterms:created xsi:type="dcterms:W3CDTF">2010-10-25T06:33:39Z</dcterms:created>
  <dcterms:modified xsi:type="dcterms:W3CDTF">2024-12-03T03:51:52Z</dcterms:modified>
</cp:coreProperties>
</file>